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39" r:id="rId3"/>
    <p:sldId id="340" r:id="rId4"/>
    <p:sldId id="324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2014220"/>
            <a:ext cx="9867900" cy="2828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7341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43098" y="6371605"/>
            <a:ext cx="315445" cy="36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4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810177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50187" y="2664720"/>
            <a:ext cx="265297" cy="27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3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71003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9408" y="3662673"/>
            <a:ext cx="232503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6945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4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3141066"/>
            <a:ext cx="9492846" cy="4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9985" y="3923030"/>
            <a:ext cx="603186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80298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113" y="3038928"/>
            <a:ext cx="3337361" cy="31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5513" y="3045672"/>
            <a:ext cx="3216003" cy="3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855" y="3598748"/>
            <a:ext cx="4894797" cy="31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8332" y="3598748"/>
            <a:ext cx="1773185" cy="3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113" y="4158569"/>
            <a:ext cx="4227324" cy="3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2218" y="4158569"/>
            <a:ext cx="2299071" cy="3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340" y="4711645"/>
            <a:ext cx="2224907" cy="3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98443" y="4711645"/>
            <a:ext cx="3553110" cy="3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20107" y="4711645"/>
            <a:ext cx="721409" cy="31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6113" y="5271466"/>
            <a:ext cx="6728660" cy="30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6113" y="5824541"/>
            <a:ext cx="849510" cy="3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435" y="5817797"/>
            <a:ext cx="5717338" cy="32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3082" y="6384362"/>
            <a:ext cx="3182292" cy="30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10896" y="6384362"/>
            <a:ext cx="876478" cy="31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84630"/>
            <a:ext cx="11258550" cy="4248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2625" y="2687320"/>
            <a:ext cx="265176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876925" y="3429000"/>
            <a:ext cx="220980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44560" y="4725035"/>
            <a:ext cx="167132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1412875"/>
            <a:ext cx="7092315" cy="54381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97" r="3967"/>
          <a:stretch>
            <a:fillRect/>
          </a:stretch>
        </p:blipFill>
        <p:spPr>
          <a:xfrm>
            <a:off x="1271905" y="620395"/>
            <a:ext cx="1008189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5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74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22639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03981" y="6427430"/>
            <a:ext cx="334869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88" r="7205"/>
          <a:stretch>
            <a:fillRect/>
          </a:stretch>
        </p:blipFill>
        <p:spPr>
          <a:xfrm>
            <a:off x="1487805" y="620395"/>
            <a:ext cx="94329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859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86597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5788" y="3542884"/>
            <a:ext cx="269026" cy="29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7490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4797" y="3451003"/>
            <a:ext cx="311052" cy="33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2025-07-22T13:07:54Z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