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1570" y="3086100"/>
            <a:ext cx="484822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836015"/>
            <a:ext cx="835989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41789" y="2332882"/>
            <a:ext cx="2000477" cy="36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6413" y="2986443"/>
            <a:ext cx="5608356" cy="36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5155" y="3647032"/>
            <a:ext cx="2583072" cy="36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5355" y="4300594"/>
            <a:ext cx="2000477" cy="36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989685"/>
            <a:ext cx="853527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8853" y="3227846"/>
            <a:ext cx="2931088" cy="373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0107" y="3220672"/>
            <a:ext cx="2730427" cy="38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18413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9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081250"/>
            <a:ext cx="1685289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54760" y="2081250"/>
            <a:ext cx="8321712" cy="4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757525"/>
            <a:ext cx="6864936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15365" y="2767050"/>
            <a:ext cx="3170629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433800"/>
            <a:ext cx="10225993" cy="4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119600"/>
            <a:ext cx="4941612" cy="4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92090" y="4119600"/>
            <a:ext cx="2923073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62720" y="4119600"/>
            <a:ext cx="1161612" cy="4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908405"/>
            <a:ext cx="739220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6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2176382"/>
            <a:ext cx="4084685" cy="4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5440" y="2176382"/>
            <a:ext cx="5170125" cy="4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52644" y="2366859"/>
            <a:ext cx="466549" cy="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1763" y="2862098"/>
            <a:ext cx="3989471" cy="43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11234" y="2852574"/>
            <a:ext cx="6188916" cy="43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2720" y="3538290"/>
            <a:ext cx="10225994" cy="43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2720" y="4214482"/>
            <a:ext cx="10197430" cy="4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1763" y="4900197"/>
            <a:ext cx="10178387" cy="43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2241" y="5585913"/>
            <a:ext cx="1123526" cy="41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45239" y="5576389"/>
            <a:ext cx="6750680" cy="43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52997" y="5585913"/>
            <a:ext cx="1161612" cy="42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925135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52195"/>
            <a:ext cx="10892155" cy="57861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55882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4452241"/>
            <a:ext cx="561764" cy="486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163" y="5329573"/>
            <a:ext cx="6674508" cy="495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39265"/>
            <a:ext cx="11340000" cy="3543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2572883"/>
            <a:ext cx="1066397" cy="47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642" y="3458821"/>
            <a:ext cx="533198" cy="485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5491" y="3449295"/>
            <a:ext cx="4589319" cy="49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2025-07-22T13:29:29Z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