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0" r:id="rId4"/>
    <p:sldId id="324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457450"/>
            <a:ext cx="899160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8267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8403" y="2956481"/>
            <a:ext cx="288780" cy="33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786896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22421" y="3657377"/>
            <a:ext cx="297316" cy="26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77017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1305" y="2872787"/>
            <a:ext cx="245731" cy="25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500941"/>
            <a:ext cx="37133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0126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9685"/>
            <a:ext cx="99717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3435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838" y="3912308"/>
            <a:ext cx="8650057" cy="39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153" y="4712095"/>
            <a:ext cx="2596754" cy="39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4146" y="4712095"/>
            <a:ext cx="6435434" cy="39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838" y="5520575"/>
            <a:ext cx="8641373" cy="40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770" y="6329045"/>
            <a:ext cx="25368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830302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8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5491" y="1633565"/>
            <a:ext cx="4798790" cy="50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2595567"/>
            <a:ext cx="2456523" cy="4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501" y="2595567"/>
            <a:ext cx="1409168" cy="49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5491" y="3824263"/>
            <a:ext cx="4855919" cy="4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3249" y="4776741"/>
            <a:ext cx="3170629" cy="49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0000" y="4786266"/>
            <a:ext cx="1218741" cy="49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743075"/>
            <a:ext cx="12040870" cy="3150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31990" y="2564765"/>
            <a:ext cx="157924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92035" y="3310890"/>
            <a:ext cx="157924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7935" y="3772535"/>
            <a:ext cx="157924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4560" y="4149090"/>
            <a:ext cx="127571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1412875"/>
            <a:ext cx="6999605" cy="5349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7645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908405"/>
            <a:ext cx="767637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66909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04753" y="6302394"/>
            <a:ext cx="313533" cy="3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559560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8430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5147" y="1402816"/>
            <a:ext cx="289259" cy="3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75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3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1472049"/>
            <a:ext cx="371334" cy="38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66</cp:revision>
  <dcterms:created xsi:type="dcterms:W3CDTF">2015-09-16T06:44:00Z</dcterms:created>
  <dcterms:modified xsi:type="dcterms:W3CDTF">2025-07-22T14:18:55Z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