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1"/>
  </p:notesMasterIdLst>
  <p:handoutMasterIdLst>
    <p:handoutMasterId r:id="rId1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2" r:id="rId41"/>
    <p:sldId id="343" r:id="rId42"/>
    <p:sldId id="344" r:id="rId43"/>
    <p:sldId id="345" r:id="rId44"/>
    <p:sldId id="346" r:id="rId45"/>
    <p:sldId id="347" r:id="rId46"/>
    <p:sldId id="348" r:id="rId47"/>
    <p:sldId id="349" r:id="rId48"/>
    <p:sldId id="350" r:id="rId49"/>
    <p:sldId id="351" r:id="rId50"/>
    <p:sldId id="352" r:id="rId51"/>
    <p:sldId id="353" r:id="rId52"/>
    <p:sldId id="354" r:id="rId53"/>
    <p:sldId id="355" r:id="rId54"/>
    <p:sldId id="356" r:id="rId55"/>
    <p:sldId id="357" r:id="rId56"/>
    <p:sldId id="358" r:id="rId57"/>
    <p:sldId id="359" r:id="rId58"/>
    <p:sldId id="360" r:id="rId59"/>
    <p:sldId id="361" r:id="rId60"/>
    <p:sldId id="362" r:id="rId61"/>
    <p:sldId id="363" r:id="rId62"/>
    <p:sldId id="364" r:id="rId63"/>
    <p:sldId id="365" r:id="rId64"/>
    <p:sldId id="366" r:id="rId65"/>
    <p:sldId id="367" r:id="rId66"/>
    <p:sldId id="368" r:id="rId67"/>
    <p:sldId id="369" r:id="rId68"/>
    <p:sldId id="370" r:id="rId69"/>
    <p:sldId id="371" r:id="rId70"/>
    <p:sldId id="372" r:id="rId71"/>
    <p:sldId id="373" r:id="rId72"/>
    <p:sldId id="374" r:id="rId73"/>
    <p:sldId id="375" r:id="rId74"/>
    <p:sldId id="376" r:id="rId75"/>
    <p:sldId id="377" r:id="rId76"/>
    <p:sldId id="378" r:id="rId77"/>
    <p:sldId id="379" r:id="rId78"/>
    <p:sldId id="380" r:id="rId79"/>
    <p:sldId id="381" r:id="rId80"/>
    <p:sldId id="382" r:id="rId81"/>
    <p:sldId id="402" r:id="rId82"/>
    <p:sldId id="403" r:id="rId83"/>
    <p:sldId id="404" r:id="rId84"/>
    <p:sldId id="405" r:id="rId85"/>
    <p:sldId id="406" r:id="rId86"/>
    <p:sldId id="407" r:id="rId87"/>
    <p:sldId id="408" r:id="rId88"/>
    <p:sldId id="409" r:id="rId89"/>
    <p:sldId id="383" r:id="rId90"/>
    <p:sldId id="384" r:id="rId91"/>
    <p:sldId id="385" r:id="rId92"/>
    <p:sldId id="386" r:id="rId93"/>
    <p:sldId id="387" r:id="rId94"/>
    <p:sldId id="388" r:id="rId95"/>
    <p:sldId id="389" r:id="rId96"/>
    <p:sldId id="390" r:id="rId97"/>
    <p:sldId id="391" r:id="rId98"/>
    <p:sldId id="392" r:id="rId99"/>
    <p:sldId id="393" r:id="rId100"/>
    <p:sldId id="394" r:id="rId101"/>
    <p:sldId id="395" r:id="rId102"/>
    <p:sldId id="396" r:id="rId103"/>
    <p:sldId id="397" r:id="rId104"/>
    <p:sldId id="398" r:id="rId105"/>
    <p:sldId id="410" r:id="rId106"/>
    <p:sldId id="411" r:id="rId107"/>
    <p:sldId id="412" r:id="rId108"/>
    <p:sldId id="413" r:id="rId109"/>
    <p:sldId id="414" r:id="rId110"/>
  </p:sldIdLst>
  <p:sldSz cx="12192000" cy="6858000"/>
  <p:notesSz cx="6858000" cy="9144000"/>
  <p:custDataLst>
    <p:tags r:id="rId1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ableStyles" Target="tableStyle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handoutMaster" Target="handoutMasters/handout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D89AC3-0779-416D-9CB7-330AF9E4BDF0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A1688-4A64-4043-99B7-27AF75C3F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75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5A1688-4A64-4043-99B7-27AF75C3F49F}" type="slidenum">
              <a:rPr lang="zh-CN" altLang="en-US" smtClean="0"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290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3086100"/>
            <a:ext cx="72485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251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490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57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823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57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38290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1378126"/>
            <a:ext cx="7914628" cy="54798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92494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361072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42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852098" cy="5463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41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412776"/>
            <a:ext cx="79057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7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96752"/>
            <a:ext cx="819150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52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966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284984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365104"/>
            <a:ext cx="56886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74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918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35240"/>
            <a:ext cx="871296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6" y="436510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75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918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3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347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517232"/>
            <a:ext cx="57606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8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97440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5445224"/>
            <a:ext cx="6768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32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95400"/>
            <a:ext cx="86772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26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1566" b="14466"/>
          <a:stretch/>
        </p:blipFill>
        <p:spPr>
          <a:xfrm>
            <a:off x="263351" y="1268760"/>
            <a:ext cx="11821811" cy="42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12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276872"/>
            <a:ext cx="741997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83440" r="2646"/>
          <a:stretch/>
        </p:blipFill>
        <p:spPr>
          <a:xfrm>
            <a:off x="407368" y="1340768"/>
            <a:ext cx="11331617" cy="82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54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304800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916832"/>
            <a:ext cx="9220596" cy="482620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64352" y="6453336"/>
            <a:ext cx="864096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48328" y="5589240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4312" y="4077072"/>
            <a:ext cx="1790700" cy="16383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431704" y="4941168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19536" y="5805264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74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6320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444" r="427"/>
          <a:stretch/>
        </p:blipFill>
        <p:spPr>
          <a:xfrm>
            <a:off x="813847" y="2538629"/>
            <a:ext cx="10375867" cy="35015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254945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328" y="4221088"/>
            <a:ext cx="1419225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6320" y="3212976"/>
            <a:ext cx="1790700" cy="1638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56040" y="2924944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68008" y="3933056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68008" y="491344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569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39575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013176"/>
            <a:ext cx="585787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12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83238"/>
            <a:ext cx="8635008" cy="63492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924944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717032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537164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5385576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7888" y="2492896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1864" y="3284984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71864" y="4133396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71864" y="5063165"/>
            <a:ext cx="2808312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71864" y="5911577"/>
            <a:ext cx="2808312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52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48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308578"/>
            <a:ext cx="11437242" cy="5542310"/>
            <a:chOff x="263352" y="1340768"/>
            <a:chExt cx="11725275" cy="58349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25275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988840"/>
              <a:ext cx="11620500" cy="37052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7368" y="5661248"/>
              <a:ext cx="11572875" cy="15144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144" b="13732"/>
          <a:stretch/>
        </p:blipFill>
        <p:spPr>
          <a:xfrm>
            <a:off x="191344" y="1196752"/>
            <a:ext cx="11808978" cy="479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22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88840"/>
            <a:ext cx="116967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196752"/>
            <a:ext cx="76104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5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34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196752"/>
            <a:ext cx="96583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37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29875" cy="529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4581128"/>
            <a:ext cx="165735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63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018968"/>
            <a:ext cx="10145460" cy="5839032"/>
            <a:chOff x="839416" y="1268760"/>
            <a:chExt cx="10448827" cy="64023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1268760"/>
              <a:ext cx="10439400" cy="1247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8843" y="2489488"/>
              <a:ext cx="10439400" cy="5181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104112" y="2420888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6" y="3284984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58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348880"/>
            <a:ext cx="69847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356992"/>
            <a:ext cx="11665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365104"/>
            <a:ext cx="61926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98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578156" cy="5756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73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14525"/>
            <a:ext cx="117729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81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9700"/>
            <a:ext cx="111061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0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42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3212976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6093296"/>
            <a:ext cx="86409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430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442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81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014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32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823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2687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4221088"/>
            <a:ext cx="60486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157192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9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775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171344"/>
            <a:ext cx="540060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149080"/>
            <a:ext cx="8064896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4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340768"/>
            <a:ext cx="10960992" cy="5323756"/>
            <a:chOff x="335360" y="1423117"/>
            <a:chExt cx="11249025" cy="60882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23117"/>
              <a:ext cx="11249025" cy="44862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5949280"/>
              <a:ext cx="11077575" cy="1562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694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71575"/>
            <a:ext cx="8639175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75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124744"/>
            <a:ext cx="742950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46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13472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725144"/>
            <a:ext cx="11163300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2132856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472514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66124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85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966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212976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49080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07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4026018"/>
            <a:ext cx="4927648" cy="283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85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44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052736"/>
            <a:ext cx="10403614" cy="5805264"/>
            <a:chOff x="263352" y="1268760"/>
            <a:chExt cx="11273780" cy="70880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039475" cy="2514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861048"/>
              <a:ext cx="10553700" cy="4495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536160" y="5373216"/>
            <a:ext cx="38884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6093296"/>
            <a:ext cx="61206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817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352550"/>
            <a:ext cx="103536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79244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68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2393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85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204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5013176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62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34725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3184695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66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04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6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5537"/>
            <a:ext cx="10121352" cy="56190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544522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74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5377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068960"/>
            <a:ext cx="10258425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40050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80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442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221088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936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82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96202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1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014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52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19574"/>
            <a:ext cx="9863036" cy="563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31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96752"/>
            <a:ext cx="112204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9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870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84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1547812"/>
            <a:ext cx="94869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83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96752"/>
            <a:ext cx="1091565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924944"/>
            <a:ext cx="112109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2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537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204864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5157192"/>
            <a:ext cx="6768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29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04864"/>
            <a:ext cx="655272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3573016"/>
            <a:ext cx="49685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437112"/>
            <a:ext cx="15121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97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395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284984"/>
            <a:ext cx="83529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90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871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22920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40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71587"/>
            <a:ext cx="116871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25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81150"/>
            <a:ext cx="117252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65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93996"/>
            <a:ext cx="10217744" cy="596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87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395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18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679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27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162" y="1285875"/>
            <a:ext cx="10353675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3573016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87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14934" y="893964"/>
            <a:ext cx="9489578" cy="5775396"/>
            <a:chOff x="1199456" y="908720"/>
            <a:chExt cx="10353675" cy="70715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908720"/>
              <a:ext cx="10325100" cy="1076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1969986"/>
              <a:ext cx="10353675" cy="60102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287688" y="486916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733256"/>
            <a:ext cx="23762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79976" y="3212976"/>
            <a:ext cx="201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51784" y="3911454"/>
            <a:ext cx="3744416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51784" y="4581128"/>
            <a:ext cx="3744416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00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28725"/>
            <a:ext cx="1018222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67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40768"/>
            <a:ext cx="11182350" cy="5360987"/>
            <a:chOff x="479376" y="1340768"/>
            <a:chExt cx="11182350" cy="53609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340768"/>
              <a:ext cx="11182350" cy="453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5949280"/>
              <a:ext cx="10429875" cy="752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877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3536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284984"/>
            <a:ext cx="25202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293096"/>
            <a:ext cx="10441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301208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19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775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46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36198"/>
            <a:ext cx="10305306" cy="56518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52292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6093296"/>
            <a:ext cx="49685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95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918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87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91850" cy="3867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057775"/>
            <a:ext cx="11172825" cy="1800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56040" y="5085184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6093296"/>
            <a:ext cx="49685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72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52448"/>
            <a:ext cx="102203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204864"/>
            <a:ext cx="68407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212976"/>
            <a:ext cx="98650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447886"/>
            <a:ext cx="9793088" cy="1069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824201"/>
            <a:ext cx="98650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35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37320"/>
            <a:ext cx="9136015" cy="61206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764704"/>
            <a:ext cx="90010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1700808"/>
            <a:ext cx="90010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2728329"/>
            <a:ext cx="9001000" cy="1035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255472"/>
            <a:ext cx="90010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5036825"/>
            <a:ext cx="9001000" cy="766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6121977"/>
            <a:ext cx="46085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4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823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3212976"/>
            <a:ext cx="56886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202234"/>
            <a:ext cx="87129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374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680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4077072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013176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6021288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21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348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03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333716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48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38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268760"/>
            <a:ext cx="43910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66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10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8640"/>
            <a:ext cx="11125200" cy="675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000362"/>
            <a:ext cx="252028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306896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008472"/>
            <a:ext cx="102251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013176"/>
            <a:ext cx="102251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6078404"/>
            <a:ext cx="34563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779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490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94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408" y="1196752"/>
            <a:ext cx="10487025" cy="4565104"/>
            <a:chOff x="767408" y="1196752"/>
            <a:chExt cx="10487025" cy="456510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408" y="1196752"/>
              <a:ext cx="10487025" cy="2705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933056"/>
              <a:ext cx="7258050" cy="1828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0046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53958"/>
            <a:ext cx="9815412" cy="5604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64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7757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392085"/>
            <a:ext cx="1015312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429000"/>
            <a:ext cx="547260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18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64176"/>
            <a:ext cx="9185176" cy="58110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573016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437112"/>
            <a:ext cx="84969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5342085"/>
            <a:ext cx="84969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6171643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24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49000" cy="496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134076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420888"/>
            <a:ext cx="10585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438983"/>
            <a:ext cx="10585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457078"/>
            <a:ext cx="10585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5560014"/>
            <a:ext cx="84249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01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62025"/>
            <a:ext cx="10296525" cy="589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64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06225" cy="4689673"/>
            <a:chOff x="263352" y="1268760"/>
            <a:chExt cx="11706225" cy="46896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06225" cy="3829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5301208"/>
              <a:ext cx="10744200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726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2014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5589240"/>
            <a:ext cx="52565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12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99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203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10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109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34888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76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061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28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34650" cy="522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141277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69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53344"/>
            <a:ext cx="9486704" cy="59046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5301208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914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-9525"/>
            <a:ext cx="11049000" cy="687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5157192"/>
            <a:ext cx="59046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434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340768"/>
            <a:ext cx="11046321" cy="5517232"/>
            <a:chOff x="407368" y="1340768"/>
            <a:chExt cx="11046321" cy="5517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953750" cy="2743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210050"/>
              <a:ext cx="10182225" cy="26479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775520" y="422108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93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9528"/>
            <a:ext cx="10706942" cy="55151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63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060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04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84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</Words>
  <Application>Microsoft Office PowerPoint</Application>
  <PresentationFormat>宽屏</PresentationFormat>
  <Paragraphs>1</Paragraphs>
  <Slides>109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109</vt:i4>
      </vt:variant>
    </vt:vector>
  </HeadingPairs>
  <TitlesOfParts>
    <vt:vector size="113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2025-11-04T06:55:18Z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