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56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10" r:id="rId9"/>
    <p:sldId id="309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  <p:sldId id="335" r:id="rId35"/>
    <p:sldId id="336" r:id="rId36"/>
    <p:sldId id="337" r:id="rId37"/>
    <p:sldId id="338" r:id="rId38"/>
    <p:sldId id="339" r:id="rId39"/>
    <p:sldId id="340" r:id="rId40"/>
    <p:sldId id="341" r:id="rId41"/>
    <p:sldId id="342" r:id="rId42"/>
    <p:sldId id="343" r:id="rId43"/>
    <p:sldId id="344" r:id="rId44"/>
    <p:sldId id="345" r:id="rId45"/>
    <p:sldId id="346" r:id="rId46"/>
    <p:sldId id="347" r:id="rId47"/>
    <p:sldId id="348" r:id="rId48"/>
    <p:sldId id="349" r:id="rId49"/>
    <p:sldId id="350" r:id="rId50"/>
    <p:sldId id="351" r:id="rId51"/>
    <p:sldId id="352" r:id="rId52"/>
    <p:sldId id="353" r:id="rId53"/>
    <p:sldId id="354" r:id="rId54"/>
    <p:sldId id="355" r:id="rId55"/>
  </p:sldIdLst>
  <p:sldSz cx="12192000" cy="6858000"/>
  <p:notesSz cx="6858000" cy="9144000"/>
  <p:custDataLst>
    <p:tags r:id="rId57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gs" Target="tags/tag1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0300" y="2981325"/>
            <a:ext cx="7391400" cy="89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91850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066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7" y="1268760"/>
            <a:ext cx="10273475" cy="55892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72464" y="206084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436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268760"/>
            <a:ext cx="9372600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722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1020425" cy="14382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3068960"/>
            <a:ext cx="11039475" cy="170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5613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1087100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733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89336"/>
            <a:ext cx="10336608" cy="587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177281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2040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10058400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0779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1077575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8397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59"/>
            <a:ext cx="11017224" cy="555807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44472" y="220486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7085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506075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0972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619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132856"/>
            <a:ext cx="11058525" cy="2571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182350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159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68050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9121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63350" cy="5400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126876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6132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340768"/>
            <a:ext cx="9515475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7210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982325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4383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3" y="1268760"/>
            <a:ext cx="10181403" cy="547260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84432" y="198884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8696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10344150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8373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49000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9001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53825" cy="5124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126876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8027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296525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2383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77650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060848"/>
            <a:ext cx="11620500" cy="3467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486916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2329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252614"/>
            <a:ext cx="9896872" cy="5605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310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3462" y="2395537"/>
            <a:ext cx="10125075" cy="2066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59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01450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15719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6355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734675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7323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484784"/>
            <a:ext cx="11068050" cy="4435971"/>
            <a:chOff x="335360" y="1340768"/>
            <a:chExt cx="11068050" cy="443597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8420100" cy="552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2204864"/>
              <a:ext cx="11068050" cy="35718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71840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44300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4918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556792"/>
            <a:ext cx="9572625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2232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47775"/>
            <a:ext cx="10782300" cy="5610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126876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91744" y="4139131"/>
            <a:ext cx="3888432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28448" y="5157192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6165304"/>
            <a:ext cx="53285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6440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836712"/>
            <a:ext cx="8124825" cy="952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916832"/>
            <a:ext cx="11525250" cy="4495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711624" y="2852936"/>
            <a:ext cx="23762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078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753725" cy="1514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2852936"/>
            <a:ext cx="10379668" cy="3960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76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12776"/>
            <a:ext cx="10001250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112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658475" cy="2676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4365104"/>
            <a:ext cx="10563225" cy="762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27848" y="3212976"/>
            <a:ext cx="59046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27848" y="4353619"/>
            <a:ext cx="59046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0911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496550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5779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836712"/>
            <a:ext cx="8723014" cy="408763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5085184"/>
            <a:ext cx="10014296" cy="157104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544272" y="5085184"/>
            <a:ext cx="27363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5949280"/>
            <a:ext cx="87849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513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548680"/>
            <a:ext cx="8210550" cy="952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484784"/>
            <a:ext cx="11630025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3775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801350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2599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80964"/>
            <a:ext cx="10100320" cy="587703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1772816"/>
            <a:ext cx="17281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03912" y="3573016"/>
            <a:ext cx="17281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60296" y="5373216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6103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810875" cy="2686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126876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2270853"/>
            <a:ext cx="10225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3213532"/>
            <a:ext cx="83529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8027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87175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1988840"/>
            <a:ext cx="10715625" cy="250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4087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340768"/>
            <a:ext cx="9267825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646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715625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5085184"/>
            <a:ext cx="23042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0662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10420350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15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5553075" cy="3705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3952" y="1268760"/>
            <a:ext cx="5314950" cy="4495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439816" y="134076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8660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551497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2132856"/>
            <a:ext cx="9934575" cy="2752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03512" y="4077072"/>
            <a:ext cx="85689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6017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1268760"/>
            <a:ext cx="8162925" cy="85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2204864"/>
            <a:ext cx="11601450" cy="4362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594928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3069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10296525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4463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744200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9457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106150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8500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09768"/>
            <a:ext cx="11470826" cy="552091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13285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8505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9496425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1907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249025" cy="332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9052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0</Words>
  <Application>Microsoft Office PowerPoint</Application>
  <PresentationFormat>宽屏</PresentationFormat>
  <Paragraphs>0</Paragraphs>
  <Slides>54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54</vt:i4>
      </vt:variant>
    </vt:vector>
  </HeadingPairs>
  <TitlesOfParts>
    <vt:vector size="57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2025-11-04T05:57:06Z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