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3028950"/>
            <a:ext cx="57531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60648"/>
            <a:ext cx="5676900" cy="89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266424"/>
            <a:ext cx="10302785" cy="561662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88288" y="4653136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56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40768"/>
            <a:ext cx="74961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96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45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620688"/>
            <a:ext cx="7915275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52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268760"/>
            <a:ext cx="634365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20888"/>
            <a:ext cx="117062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79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33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93169"/>
            <a:ext cx="9502228" cy="594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42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9347"/>
            <a:ext cx="9105900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07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223598"/>
            <a:ext cx="8639175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49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52343"/>
            <a:ext cx="10668842" cy="588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35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63917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492896"/>
            <a:ext cx="302895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429000"/>
            <a:ext cx="11744325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395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92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10966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83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204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367023"/>
            <a:ext cx="4361556" cy="34730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1315895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5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28725"/>
            <a:ext cx="999172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83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7823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2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725025" cy="1000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844824"/>
            <a:ext cx="5762625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2773523"/>
            <a:ext cx="8208912" cy="408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88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4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412776"/>
            <a:ext cx="74580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03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916832"/>
            <a:ext cx="93440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99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412776"/>
            <a:ext cx="10919452" cy="5283255"/>
            <a:chOff x="115964" y="1340768"/>
            <a:chExt cx="11430785" cy="58574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237" b="5719"/>
            <a:stretch/>
          </p:blipFill>
          <p:spPr>
            <a:xfrm>
              <a:off x="191344" y="4055123"/>
              <a:ext cx="11355405" cy="314309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964" y="1340768"/>
              <a:ext cx="11163300" cy="2647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159896" y="299695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4700271"/>
            <a:ext cx="763284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17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19828"/>
            <a:ext cx="10640962" cy="583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11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196752"/>
            <a:ext cx="5543550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117443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43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17308"/>
            <a:ext cx="10400556" cy="5640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8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71147"/>
            <a:ext cx="9723584" cy="588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74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81724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47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76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055440" y="818978"/>
            <a:ext cx="10787633" cy="6057104"/>
            <a:chOff x="1343472" y="836712"/>
            <a:chExt cx="10787633" cy="605710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836712"/>
              <a:ext cx="9124950" cy="7143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1556792"/>
              <a:ext cx="7610475" cy="6953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5480" y="2204864"/>
              <a:ext cx="10715625" cy="15716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79776" y="3717031"/>
              <a:ext cx="4248472" cy="3176785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8040216" y="83671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75920" y="155679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013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26394"/>
            <a:ext cx="8813700" cy="6131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60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06794"/>
            <a:ext cx="10346132" cy="5540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68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-28575"/>
            <a:ext cx="8658225" cy="688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80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412776"/>
            <a:ext cx="9029700" cy="2651745"/>
            <a:chOff x="1199456" y="1196752"/>
            <a:chExt cx="9029700" cy="26517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196752"/>
              <a:ext cx="8334375" cy="78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276872"/>
              <a:ext cx="9029700" cy="1571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248128" y="141277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4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3711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86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94583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05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347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85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2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489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284984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83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5400" y="1340768"/>
            <a:ext cx="11012041" cy="5353372"/>
            <a:chOff x="479376" y="1268760"/>
            <a:chExt cx="11012041" cy="535337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268760"/>
              <a:ext cx="10868025" cy="4105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5517232"/>
              <a:ext cx="4714875" cy="1104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517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5156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03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3632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89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7657"/>
            <a:ext cx="11620500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08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40" y="52292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07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538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86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721573" cy="2653004"/>
            <a:chOff x="263352" y="1268760"/>
            <a:chExt cx="11721573" cy="26530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96700" cy="54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225" y="1797689"/>
              <a:ext cx="11696700" cy="2124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027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2025-11-04T06:27:44Z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