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0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986087"/>
            <a:ext cx="7439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649728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1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25233"/>
            <a:ext cx="33123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29289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48691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373216"/>
            <a:ext cx="32403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285532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924944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573016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4005064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653136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5714995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1388" y="6263946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0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01977"/>
            <a:ext cx="10309174" cy="4957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3006" y="3842194"/>
            <a:ext cx="22322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8590" y="4537401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0326" y="4537401"/>
            <a:ext cx="50579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916295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2433" y="4565269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5426370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7235" y="5432389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5373216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696" y="594928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6160" y="5933834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7633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61062"/>
            <a:ext cx="331236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666415"/>
            <a:ext cx="331236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169947"/>
            <a:ext cx="33123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8762" y="4531382"/>
            <a:ext cx="4155789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079151"/>
            <a:ext cx="331236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5479715"/>
            <a:ext cx="33123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5962101"/>
            <a:ext cx="331236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0136" y="6309320"/>
            <a:ext cx="331236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98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633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35699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8450" y="335699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78904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489619"/>
            <a:ext cx="30243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6173" y="425879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0225" y="4249369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465313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4365104"/>
            <a:ext cx="381642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600" y="512447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9056" y="512447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7568" y="551723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24192" y="5241797"/>
            <a:ext cx="381642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6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77281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4954" y="1772816"/>
            <a:ext cx="95305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2422" y="1772816"/>
            <a:ext cx="14999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1772816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227687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2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04864"/>
            <a:ext cx="360040" cy="18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204864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63691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299695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453873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1615" y="3453873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5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5443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153970"/>
            <a:ext cx="429484" cy="21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64352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50740"/>
            <a:ext cx="3600400" cy="287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0616" y="5850740"/>
            <a:ext cx="3600400" cy="287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23392" y="6669360"/>
            <a:ext cx="38884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67408" y="6303226"/>
            <a:ext cx="3600400" cy="287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8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10306"/>
            <a:ext cx="4176464" cy="328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43939"/>
            <a:ext cx="4896544" cy="328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783365"/>
            <a:ext cx="5544616" cy="361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2780928"/>
            <a:ext cx="4966008" cy="361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3289437"/>
            <a:ext cx="158417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8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70250"/>
            <a:ext cx="10854380" cy="5562104"/>
            <a:chOff x="263352" y="1268760"/>
            <a:chExt cx="11468100" cy="5959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87125" cy="3190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437112"/>
              <a:ext cx="11468100" cy="2790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10709" y="2362165"/>
            <a:ext cx="936104" cy="194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861048"/>
            <a:ext cx="41044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3751332"/>
            <a:ext cx="4176464" cy="39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294680"/>
            <a:ext cx="2376264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2372" y="4294680"/>
            <a:ext cx="3596035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832008"/>
            <a:ext cx="3816424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72372" y="4813154"/>
            <a:ext cx="4532140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08" y="5329489"/>
            <a:ext cx="4896544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700" y="5857390"/>
            <a:ext cx="4320480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6835" y="6357009"/>
            <a:ext cx="4320480" cy="3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3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2025-11-03T09:04:44Z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