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2"/>
  </p:handoutMasterIdLst>
  <p:sldIdLst>
    <p:sldId id="302" r:id="rId2"/>
    <p:sldId id="303" r:id="rId3"/>
    <p:sldId id="346" r:id="rId4"/>
    <p:sldId id="347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38" r:id="rId35"/>
    <p:sldId id="339" r:id="rId36"/>
    <p:sldId id="340" r:id="rId37"/>
    <p:sldId id="341" r:id="rId38"/>
    <p:sldId id="342" r:id="rId39"/>
    <p:sldId id="343" r:id="rId40"/>
    <p:sldId id="345" r:id="rId41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2952750"/>
            <a:ext cx="81248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33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925"/>
            <a:ext cx="110585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98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300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56992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90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966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67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68760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83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348880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72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409700"/>
            <a:ext cx="78771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26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65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07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56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734800" cy="828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430611" y="211400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538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048159"/>
            <a:ext cx="8496300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348880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56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484784"/>
            <a:ext cx="83153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9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395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000375"/>
            <a:ext cx="84201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96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268760"/>
            <a:ext cx="791527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797152"/>
            <a:ext cx="9391650" cy="85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479715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26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061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420888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4546828"/>
            <a:ext cx="56166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661248"/>
            <a:ext cx="38884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38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99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41277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4293096"/>
            <a:ext cx="32403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445224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56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727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49289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38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965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293096"/>
            <a:ext cx="360040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66124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93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9874"/>
            <a:ext cx="11412536" cy="56081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5157192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380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823"/>
            <a:ext cx="10725150" cy="553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2276872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4293096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50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9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203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42900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11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4678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85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0965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38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965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276872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19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43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966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37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28484"/>
            <a:ext cx="9583388" cy="552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54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09347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204864"/>
            <a:ext cx="45365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40968"/>
            <a:ext cx="95050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077072"/>
            <a:ext cx="68407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5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870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34076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123429"/>
            <a:ext cx="10081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018976"/>
            <a:ext cx="49685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4149080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49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4626"/>
            <a:ext cx="9495382" cy="55633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789040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581128"/>
            <a:ext cx="90010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445224"/>
            <a:ext cx="90010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6237076"/>
            <a:ext cx="77048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70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46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3789039"/>
            <a:ext cx="792088" cy="299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4221088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6480" y="4321377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54036" y="5301208"/>
            <a:ext cx="34220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4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394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212976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29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04864"/>
            <a:ext cx="11620500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51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6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64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212976"/>
            <a:ext cx="11020425" cy="72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284984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74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966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7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2025-11-04T01:02:26Z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