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3067050"/>
            <a:ext cx="113347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03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94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53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73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58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29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181"/>
            <a:ext cx="11124504" cy="55576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63813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71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7152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67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388118"/>
            <a:ext cx="43204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365104"/>
            <a:ext cx="648072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5229200"/>
            <a:ext cx="2376264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4010" y="5691483"/>
            <a:ext cx="720080" cy="263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54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566558"/>
            <a:ext cx="11163300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4994322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5517232"/>
            <a:ext cx="37444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567" y="592099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634702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02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11534775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082"/>
            <a:ext cx="115824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244916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4293096"/>
            <a:ext cx="86409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955203"/>
            <a:ext cx="33123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46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5824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3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33537"/>
            <a:ext cx="107346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40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553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844824"/>
            <a:ext cx="432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636912"/>
            <a:ext cx="122413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3053514"/>
            <a:ext cx="43204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00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02523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501008"/>
            <a:ext cx="122413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926464"/>
            <a:ext cx="3384376" cy="474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4581128"/>
            <a:ext cx="57606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98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429503"/>
            <a:ext cx="936104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5266908"/>
            <a:ext cx="576064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3314" y="5634737"/>
            <a:ext cx="2930726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46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335" r="54"/>
          <a:stretch/>
        </p:blipFill>
        <p:spPr>
          <a:xfrm>
            <a:off x="191344" y="1268760"/>
            <a:ext cx="11290503" cy="16757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72927"/>
            <a:ext cx="9217024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04340"/>
            <a:ext cx="3888432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64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715717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46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01008"/>
            <a:ext cx="1122997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1765207"/>
            <a:ext cx="208823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3908183"/>
            <a:ext cx="172819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543" y="4296703"/>
            <a:ext cx="1728192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5050884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543923"/>
            <a:ext cx="1087320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6021288"/>
            <a:ext cx="36004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07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01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81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116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34460"/>
            <a:ext cx="475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1657081"/>
            <a:ext cx="41044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52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013176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5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8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00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76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89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89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61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347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1967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5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2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2025-11-01T03:15:36Z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