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10" r:id="rId9"/>
    <p:sldId id="311" r:id="rId10"/>
    <p:sldId id="312" r:id="rId11"/>
    <p:sldId id="313" r:id="rId12"/>
    <p:sldId id="315" r:id="rId13"/>
    <p:sldId id="316" r:id="rId14"/>
    <p:sldId id="317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41" r:id="rId38"/>
    <p:sldId id="342" r:id="rId39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62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1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2857500"/>
            <a:ext cx="620077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11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03512" y="188640"/>
            <a:ext cx="7776864" cy="6600370"/>
            <a:chOff x="1199456" y="282107"/>
            <a:chExt cx="8891833" cy="80014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1807" t="2271" r="5354" b="932"/>
            <a:stretch/>
          </p:blipFill>
          <p:spPr>
            <a:xfrm>
              <a:off x="1271464" y="282107"/>
              <a:ext cx="8736840" cy="398300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2043" b="959"/>
            <a:stretch/>
          </p:blipFill>
          <p:spPr>
            <a:xfrm>
              <a:off x="1199456" y="4293096"/>
              <a:ext cx="8891833" cy="39904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468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85184"/>
            <a:ext cx="8391525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06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77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1412776"/>
            <a:ext cx="11037638" cy="5289763"/>
            <a:chOff x="479376" y="332656"/>
            <a:chExt cx="11572875" cy="59968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332656"/>
              <a:ext cx="11572875" cy="444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-78" b="8359"/>
            <a:stretch/>
          </p:blipFill>
          <p:spPr>
            <a:xfrm>
              <a:off x="1007875" y="4740847"/>
              <a:ext cx="9437143" cy="158864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344472" y="47971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1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0212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30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412776"/>
            <a:ext cx="75819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76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966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221088"/>
            <a:ext cx="1102995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37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694"/>
            <a:ext cx="11018588" cy="55953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1653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20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7251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10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252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76872"/>
            <a:ext cx="11715750" cy="771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352584" y="2204864"/>
            <a:ext cx="338334" cy="348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6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632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14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251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424" y="422108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15719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69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443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798" y="3814609"/>
            <a:ext cx="9040762" cy="301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80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001250" cy="5332412"/>
            <a:chOff x="407368" y="1340768"/>
            <a:chExt cx="10001250" cy="53324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001250" cy="448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949280"/>
              <a:ext cx="9020175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752184" y="134076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422108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600584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74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0965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779" y="4143060"/>
            <a:ext cx="1071562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335699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6093296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42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42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870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14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870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36510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4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061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27687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98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0147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844824"/>
            <a:ext cx="338334" cy="348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8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870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356992"/>
            <a:ext cx="69127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65104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18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266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921148"/>
            <a:ext cx="9723140" cy="293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81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0954891" cy="5458916"/>
            <a:chOff x="263352" y="1268760"/>
            <a:chExt cx="10954891" cy="54589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791825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212976"/>
              <a:ext cx="10810875" cy="1676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5013176"/>
              <a:ext cx="9915525" cy="17145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464152" y="134076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60" y="422108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602128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17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107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42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17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1075372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4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489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34076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828"/>
            <a:ext cx="9341840" cy="560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82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9449"/>
            <a:ext cx="9865096" cy="5614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4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772816"/>
            <a:ext cx="338334" cy="348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34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871818"/>
            <a:ext cx="11374436" cy="49861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53012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88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82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35560" y="128076"/>
            <a:ext cx="7416824" cy="6569992"/>
            <a:chOff x="2135560" y="128076"/>
            <a:chExt cx="7416824" cy="65699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1335" t="2289" r="2928" b="4103"/>
            <a:stretch/>
          </p:blipFill>
          <p:spPr>
            <a:xfrm>
              <a:off x="2189494" y="128076"/>
              <a:ext cx="7362890" cy="319224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1940" r="12568" b="6070"/>
            <a:stretch/>
          </p:blipFill>
          <p:spPr>
            <a:xfrm>
              <a:off x="2135560" y="3429000"/>
              <a:ext cx="6828344" cy="32690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085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294" b="72743"/>
          <a:stretch/>
        </p:blipFill>
        <p:spPr>
          <a:xfrm>
            <a:off x="335360" y="1268760"/>
            <a:ext cx="11341044" cy="15135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44472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81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87488" y="1043532"/>
            <a:ext cx="8712968" cy="5782719"/>
            <a:chOff x="1343472" y="188640"/>
            <a:chExt cx="9591675" cy="718713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88640"/>
              <a:ext cx="9591675" cy="3724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3861048"/>
              <a:ext cx="8229600" cy="3514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807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2025-11-04T02:59:57Z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