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71712"/>
            <a:ext cx="11353800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149080"/>
            <a:ext cx="38164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2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284984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49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11" b="3963"/>
          <a:stretch/>
        </p:blipFill>
        <p:spPr>
          <a:xfrm>
            <a:off x="335360" y="1340768"/>
            <a:ext cx="11240755" cy="223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1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53126" cy="54854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3915344"/>
            <a:ext cx="331236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4365104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4725144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224226"/>
            <a:ext cx="122413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8128" y="5661248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17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69670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191683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5010" y="1988840"/>
            <a:ext cx="6228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8172" y="3050106"/>
            <a:ext cx="6228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3928" y="3050106"/>
            <a:ext cx="6228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3573016"/>
            <a:ext cx="6228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1225" y="3573016"/>
            <a:ext cx="6228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93534" y="3573016"/>
            <a:ext cx="6228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19936" y="4077072"/>
            <a:ext cx="6228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64152" y="4105353"/>
            <a:ext cx="6228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98304" y="4105353"/>
            <a:ext cx="6228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33219" y="4624855"/>
            <a:ext cx="6228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844824"/>
            <a:ext cx="180020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27687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278092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2242" y="278092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64118" y="2780928"/>
            <a:ext cx="99637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5" y="332269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50958" y="3842194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163744" cy="5385024"/>
            <a:chOff x="263352" y="1268760"/>
            <a:chExt cx="11734800" cy="57934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34800" cy="2152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356992"/>
              <a:ext cx="10277475" cy="3705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663952" y="1801097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2780928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73768" y="2780928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369817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5560" y="4137691"/>
            <a:ext cx="115212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83832" y="4624855"/>
            <a:ext cx="115212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88088" y="4609409"/>
            <a:ext cx="765309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63552" y="5668380"/>
            <a:ext cx="3528392" cy="42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35560" y="6309320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1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84860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04864"/>
            <a:ext cx="11258550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184482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5" y="1844824"/>
            <a:ext cx="57606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3356992"/>
            <a:ext cx="33123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4941168"/>
            <a:ext cx="23762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5433835"/>
            <a:ext cx="727280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1784" y="5977561"/>
            <a:ext cx="727280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58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99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365641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4952" y="1873105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68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4574" y="3204691"/>
            <a:ext cx="42948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7782" y="3241257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4298" y="3223545"/>
            <a:ext cx="42948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8017" y="3754740"/>
            <a:ext cx="42948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9072" y="3754740"/>
            <a:ext cx="42948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3996" y="4258796"/>
            <a:ext cx="42948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75943" y="4268223"/>
            <a:ext cx="42948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013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343906"/>
            <a:ext cx="93610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9967" y="2377161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2924944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7891" y="2924944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342900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76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654"/>
            <a:ext cx="11307760" cy="56263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933056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4437112"/>
            <a:ext cx="27363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4941168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66134" y="5479524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23055" y="6497063"/>
            <a:ext cx="22322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2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2025-11-03T08:43:04Z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