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6"/>
  </p:handoutMasterIdLst>
  <p:sldIdLst>
    <p:sldId id="302" r:id="rId2"/>
    <p:sldId id="303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209953"/>
            <a:ext cx="11665296" cy="438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020167"/>
            <a:ext cx="9962106" cy="5803470"/>
            <a:chOff x="983432" y="389218"/>
            <a:chExt cx="10344150" cy="64687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514475"/>
              <a:ext cx="10344150" cy="5343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2286" y="389218"/>
              <a:ext cx="10315575" cy="1123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266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918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494116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76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774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465313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589240"/>
            <a:ext cx="6696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11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86868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71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140968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7707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64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287834"/>
            <a:ext cx="10793808" cy="5570166"/>
            <a:chOff x="263352" y="1340768"/>
            <a:chExt cx="11672689" cy="69044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0025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996952"/>
              <a:ext cx="11096625" cy="52482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9865096" cy="548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87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823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51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25200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2204864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140968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5013176"/>
            <a:ext cx="86409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5949280"/>
            <a:ext cx="73448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70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276872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4149080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085184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0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0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9950" cy="150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26876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93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13478" cy="54360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501317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2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2025-11-04T04:34:47Z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