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8FCFD-16F7-4DD3-B3CC-3BC7E2C54449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CA68A-55CE-4507-85DD-1D086A837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6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CA68A-55CE-4507-85DD-1D086A8373F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5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338387"/>
            <a:ext cx="97345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952"/>
            <a:ext cx="10941246" cy="5561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6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12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6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1151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29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64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6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348880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77941"/>
            <a:ext cx="367240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55892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2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4371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0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29000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72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94869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6337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96600" y="2636912"/>
            <a:ext cx="266326" cy="420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63811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4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727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7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5818"/>
            <a:ext cx="10009112" cy="5582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2129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4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029"/>
            <a:ext cx="9937104" cy="5523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8880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2292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5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823"/>
            <a:ext cx="10801200" cy="556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6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42900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3711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6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107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29000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29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1537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1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9675"/>
            <a:ext cx="5857875" cy="18383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99456" y="908720"/>
            <a:ext cx="10318777" cy="4104456"/>
            <a:chOff x="695400" y="794961"/>
            <a:chExt cx="10293044" cy="4283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/>
            <a:srcRect t="1503" r="67"/>
            <a:stretch/>
          </p:blipFill>
          <p:spPr>
            <a:xfrm>
              <a:off x="695400" y="1791670"/>
              <a:ext cx="10293044" cy="32865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1941" y="794961"/>
              <a:ext cx="10264584" cy="103700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16080" y="2608631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346330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7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482350" cy="348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78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3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34888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0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324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9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18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4476" y="2185488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4096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2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489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204864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40968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6479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9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46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0069" y="2153805"/>
            <a:ext cx="95770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4096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17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537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7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12976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3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681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7971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7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14096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400506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7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99" r="42"/>
          <a:stretch/>
        </p:blipFill>
        <p:spPr>
          <a:xfrm>
            <a:off x="676546" y="2348880"/>
            <a:ext cx="11044378" cy="31586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0906125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1998" y="2276872"/>
            <a:ext cx="13165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21297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117949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30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4103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67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12976"/>
            <a:ext cx="83153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1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162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01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75220"/>
            <a:ext cx="1105852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25224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55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2581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811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</Words>
  <Application>Microsoft Office PowerPoint</Application>
  <PresentationFormat>宽屏</PresentationFormat>
  <Paragraphs>1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