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690812"/>
            <a:ext cx="10534650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63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69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6992"/>
            <a:ext cx="110013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221088"/>
            <a:ext cx="60486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38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42088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332119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5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517232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22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536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65104"/>
            <a:ext cx="9721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20906"/>
            <a:ext cx="37444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3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84984"/>
            <a:ext cx="72728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725144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72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9793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12976"/>
            <a:ext cx="9289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59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9662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80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0848"/>
            <a:ext cx="1027747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26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26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298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501008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437112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420351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76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491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47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74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56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172200"/>
            <a:ext cx="111061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62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2025-11-04T01:22:13Z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