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3062287"/>
            <a:ext cx="113061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08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6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7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1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0924"/>
            <a:ext cx="11074152" cy="55370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1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97241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2353" y="3626170"/>
            <a:ext cx="345638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9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65313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857" y="5215864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6116127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42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2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733675"/>
            <a:ext cx="11591925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49906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1768381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2420888"/>
            <a:ext cx="208823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3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2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631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344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1748219"/>
            <a:ext cx="4824536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276872"/>
            <a:ext cx="3600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4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3050" y="4264815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833408"/>
            <a:ext cx="3168352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23883"/>
            <a:ext cx="5184576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5670675"/>
            <a:ext cx="3024336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2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6109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8112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5085184"/>
            <a:ext cx="388843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517232"/>
            <a:ext cx="352839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6445727"/>
            <a:ext cx="43204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0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797152"/>
            <a:ext cx="20882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47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7072"/>
            <a:ext cx="11249025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19675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068960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448130"/>
            <a:ext cx="2880320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5849" y="4922314"/>
            <a:ext cx="5256584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1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6684"/>
            <a:ext cx="112299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20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7799" y="1243887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1700808"/>
            <a:ext cx="6480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708920"/>
            <a:ext cx="187220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917" y="3184695"/>
            <a:ext cx="1044116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9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68960"/>
            <a:ext cx="32099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2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1057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56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2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99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7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2025-11-01T03:07:58Z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