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665296" cy="1027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9700"/>
            <a:ext cx="11610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64502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65313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5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4580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8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4356" cy="5458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60212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3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892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4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7721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1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9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458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1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441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2296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1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93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473" r="-611"/>
          <a:stretch/>
        </p:blipFill>
        <p:spPr>
          <a:xfrm>
            <a:off x="263352" y="1268760"/>
            <a:ext cx="11796937" cy="48987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24575"/>
            <a:ext cx="706755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436510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515719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4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20676"/>
            <a:ext cx="10231832" cy="5537324"/>
            <a:chOff x="263352" y="1268760"/>
            <a:chExt cx="11658600" cy="72801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8191500" cy="3305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653136"/>
              <a:ext cx="11658600" cy="3895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968208" y="371703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450912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616530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4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7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774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4584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8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1630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6297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210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251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7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235183" cy="4098404"/>
            <a:chOff x="263352" y="1412776"/>
            <a:chExt cx="10235183" cy="4098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63436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10163175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33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3053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79715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57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61206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4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2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8206" y="3573016"/>
            <a:ext cx="126626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58112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1723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2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246"/>
            <a:ext cx="11161240" cy="5589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29200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616530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36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6696075" cy="3524225"/>
            <a:chOff x="263352" y="1340768"/>
            <a:chExt cx="6696075" cy="3524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501967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66960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364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225"/>
            <a:ext cx="116967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1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3929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4007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18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91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106965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9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12776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288394"/>
            <a:ext cx="23762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271633"/>
            <a:ext cx="31683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37112"/>
            <a:ext cx="62646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21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21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65104"/>
            <a:ext cx="8667750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7890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8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3439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49100" cy="5297363"/>
            <a:chOff x="191344" y="1268760"/>
            <a:chExt cx="11849100" cy="5297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49100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661248"/>
              <a:ext cx="5734050" cy="904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63952" y="479715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733256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5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