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handoutMasterIdLst>
    <p:handoutMasterId r:id="rId16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10" r:id="rId9"/>
    <p:sldId id="311" r:id="rId10"/>
    <p:sldId id="312" r:id="rId11"/>
    <p:sldId id="313" r:id="rId12"/>
    <p:sldId id="314" r:id="rId13"/>
    <p:sldId id="315" r:id="rId14"/>
    <p:sldId id="316" r:id="rId15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262" autoAdjust="0"/>
    <p:restoredTop sz="94660"/>
  </p:normalViewPr>
  <p:slideViewPr>
    <p:cSldViewPr showGuides="1">
      <p:cViewPr varScale="1">
        <p:scale>
          <a:sx n="102" d="100"/>
          <a:sy n="102" d="100"/>
        </p:scale>
        <p:origin x="131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2" d="100"/>
          <a:sy n="82" d="100"/>
        </p:scale>
        <p:origin x="3876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1A2DCC-CD00-45E5-9404-74DF3CC7A524}" type="datetimeFigureOut">
              <a:rPr lang="zh-CN" altLang="en-US" smtClean="0"/>
              <a:t>2025/11/4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EABA9F-BE32-4E36-953B-EA3B23D1D3B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072423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2056" descr="图形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24507" y="165100"/>
            <a:ext cx="1742189" cy="7408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3068960"/>
            <a:ext cx="11665296" cy="68557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340768"/>
            <a:ext cx="10277475" cy="3505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79576" y="3068960"/>
            <a:ext cx="856895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4005064"/>
            <a:ext cx="208823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15358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058525" cy="5238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67608" y="4869160"/>
            <a:ext cx="885698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5440" y="5805264"/>
            <a:ext cx="712879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16072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3512" y="1412776"/>
            <a:ext cx="8382000" cy="4962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5954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106150" cy="5324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951984" y="4797152"/>
            <a:ext cx="5472608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63352" y="5733256"/>
            <a:ext cx="2304256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9171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106150" cy="2486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67682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366837"/>
            <a:ext cx="11591925" cy="4124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71637" y="1428750"/>
            <a:ext cx="8848725" cy="4000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8350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087100" cy="5343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40016" y="2060848"/>
            <a:ext cx="504056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5440" y="2914995"/>
            <a:ext cx="1872208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19936" y="4725144"/>
            <a:ext cx="5616624" cy="8640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83432" y="5877272"/>
            <a:ext cx="158417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61375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85782"/>
            <a:ext cx="10592642" cy="557221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88288" y="2867860"/>
            <a:ext cx="2088232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3717032"/>
            <a:ext cx="100811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735960" y="5445224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6442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59"/>
            <a:ext cx="11089232" cy="56218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17556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908720"/>
            <a:ext cx="9607400" cy="354234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r="178" b="3961"/>
          <a:stretch/>
        </p:blipFill>
        <p:spPr>
          <a:xfrm>
            <a:off x="191344" y="4361357"/>
            <a:ext cx="11105374" cy="2488183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865289" y="5219251"/>
            <a:ext cx="1512168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3432" y="6093296"/>
            <a:ext cx="6408712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21469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029950" cy="4286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86575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196752"/>
            <a:ext cx="9791700" cy="2676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9696" y="3809243"/>
            <a:ext cx="5343525" cy="30384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536160" y="1268760"/>
            <a:ext cx="316835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3432" y="2204864"/>
            <a:ext cx="151216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408368" y="2204864"/>
            <a:ext cx="151216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39416" y="3068960"/>
            <a:ext cx="576064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24021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7" baseType="lpstr">
      <vt:lpstr>宋体</vt:lpstr>
      <vt:lpstr>Arial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71</cp:revision>
  <dcterms:created xsi:type="dcterms:W3CDTF">2015-09-16T06:44:00Z</dcterms:created>
  <dcterms:modified xsi:type="dcterms:W3CDTF">2025-11-04T02:11:00Z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2A32E59F4C9C449DBD937741CF343650</vt:lpwstr>
  </property>
</Properties>
</file>