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0" r:id="rId9"/>
    <p:sldId id="311" r:id="rId10"/>
    <p:sldId id="312" r:id="rId11"/>
    <p:sldId id="313" r:id="rId12"/>
    <p:sldId id="314" r:id="rId13"/>
    <p:sldId id="31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819400"/>
            <a:ext cx="116776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1308" y="242088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313265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737471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906090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563589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149080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4818383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6" y="5459406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99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70080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6150" y="170080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233145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874167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468056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149079"/>
            <a:ext cx="3600400" cy="350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610992"/>
            <a:ext cx="3600400" cy="350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1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7152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261" b="8176"/>
          <a:stretch/>
        </p:blipFill>
        <p:spPr>
          <a:xfrm>
            <a:off x="263352" y="5085184"/>
            <a:ext cx="11755823" cy="174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715750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25649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4123" y="25649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2564904"/>
            <a:ext cx="804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132" y="3031252"/>
            <a:ext cx="804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832" y="3961337"/>
            <a:ext cx="804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65878" y="3961337"/>
            <a:ext cx="804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4234" y="1268760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1772816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219702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9549" y="219702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1021" y="219702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2674620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4" y="3127107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3607874"/>
            <a:ext cx="115212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2024" y="4069789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3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9927" y="2727774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6822" y="2727774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212976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645024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91310" y="3645024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03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40768"/>
            <a:ext cx="208823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2198" y="1802682"/>
            <a:ext cx="108012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276872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746628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0555" y="2727774"/>
            <a:ext cx="9361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8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80176" y="3760759"/>
            <a:ext cx="50405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0196" y="1304702"/>
            <a:ext cx="11086404" cy="5553298"/>
            <a:chOff x="263352" y="1268760"/>
            <a:chExt cx="11668125" cy="66332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3648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1" t="3271" r="486"/>
            <a:stretch/>
          </p:blipFill>
          <p:spPr>
            <a:xfrm>
              <a:off x="2980802" y="4797152"/>
              <a:ext cx="7042658" cy="310490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489025" y="3388848"/>
            <a:ext cx="429484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4365104"/>
            <a:ext cx="429484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229200"/>
            <a:ext cx="429484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5564050"/>
            <a:ext cx="429484" cy="176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5130" y="6040459"/>
            <a:ext cx="571643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144" y="6453336"/>
            <a:ext cx="571643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2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5252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573016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25538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501008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183380"/>
            <a:ext cx="1368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4685" y="3429000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7" y="3933055"/>
            <a:ext cx="2232248" cy="289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097" y="4394968"/>
            <a:ext cx="2232248" cy="289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52384" y="3708457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8368" y="4260081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94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155679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42088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826241"/>
            <a:ext cx="576064" cy="27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1988840"/>
            <a:ext cx="720080" cy="27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2420888"/>
            <a:ext cx="720080" cy="27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08568" y="177281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6360" y="2204864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36360" y="2616148"/>
            <a:ext cx="79208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346670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49900" y="346670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21001" y="345728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60" y="3856074"/>
            <a:ext cx="9433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35560" y="4294681"/>
            <a:ext cx="9433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53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85184"/>
            <a:ext cx="1165860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085184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58924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3836" y="5562101"/>
            <a:ext cx="172819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560959"/>
            <a:ext cx="540060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4161" y="6035168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2025-11-03T08:19:20Z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