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881312"/>
            <a:ext cx="1141095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1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661248"/>
            <a:ext cx="9544050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492896"/>
            <a:ext cx="668119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71703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29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60769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27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30852" cy="55208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81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1095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019425"/>
            <a:ext cx="112395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53613"/>
            <a:ext cx="9656464" cy="13925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87488" y="648969"/>
            <a:ext cx="8628162" cy="4644605"/>
            <a:chOff x="1860326" y="673842"/>
            <a:chExt cx="8628162" cy="46446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60326" y="1436505"/>
              <a:ext cx="8628162" cy="388194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91255" y="673842"/>
              <a:ext cx="8587806" cy="78644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608168" y="54452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01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61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152490"/>
            <a:ext cx="590465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214" y="4120277"/>
            <a:ext cx="3816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21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34888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221088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157192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93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94116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5013176"/>
            <a:ext cx="212157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39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36348" cy="54769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06084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364502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509120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4437112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292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38486" y="5301208"/>
            <a:ext cx="38500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093296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41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9415"/>
            <a:ext cx="112299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4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9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6868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48478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59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51202"/>
            <a:ext cx="10573592" cy="560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7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6546" y="1412776"/>
            <a:ext cx="11195206" cy="3913061"/>
            <a:chOff x="676546" y="1412776"/>
            <a:chExt cx="11195206" cy="39130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188" r="563"/>
            <a:stretch/>
          </p:blipFill>
          <p:spPr>
            <a:xfrm>
              <a:off x="676546" y="2474042"/>
              <a:ext cx="11195206" cy="285179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1412776"/>
              <a:ext cx="11096625" cy="1066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902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21297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49080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85184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76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095" b="39852"/>
          <a:stretch/>
        </p:blipFill>
        <p:spPr>
          <a:xfrm>
            <a:off x="263352" y="1556792"/>
            <a:ext cx="11557860" cy="27041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420888"/>
            <a:ext cx="69847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29000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42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4902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48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717032"/>
            <a:ext cx="6768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479715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75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50100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9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0309" y="2357785"/>
            <a:ext cx="835292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50100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3501008"/>
            <a:ext cx="64087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4581128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96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65313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01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14450"/>
            <a:ext cx="116109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41277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42088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465313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2937"/>
            <a:ext cx="10269932" cy="55895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212976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221088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5103516"/>
            <a:ext cx="3816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6093296"/>
            <a:ext cx="309634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44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30003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313696"/>
            <a:ext cx="7945882" cy="551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43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2025-11-04T04:15:25Z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