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1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E84E9-6A6C-4A4B-8CE1-4F96A48EB571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56B167-653E-4D50-915E-43EA3F32D3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37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56B167-653E-4D50-915E-43EA3F32D3D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06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938462"/>
            <a:ext cx="100298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8012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9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9492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0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781175"/>
            <a:ext cx="86106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10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68760"/>
            <a:ext cx="10408169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96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739298"/>
            <a:ext cx="4080768" cy="31187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30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1534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0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28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12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1988840"/>
            <a:ext cx="5916562" cy="35157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5184576" cy="2990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9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77575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13407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220486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0336" y="314096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048791"/>
            <a:ext cx="45365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5229200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15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729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04864"/>
            <a:ext cx="1177290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636912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966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68760"/>
            <a:ext cx="4752529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204864"/>
            <a:ext cx="56886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7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52" y="1412776"/>
            <a:ext cx="118110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943038"/>
            <a:ext cx="7030738" cy="591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31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19187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4725144"/>
            <a:ext cx="1099185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1124744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2924944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5589240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23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29000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67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061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276872"/>
            <a:ext cx="58326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40968"/>
            <a:ext cx="58326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62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838575"/>
            <a:ext cx="100679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0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727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276872"/>
            <a:ext cx="51125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140" y="3097241"/>
            <a:ext cx="73448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797152"/>
            <a:ext cx="79928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661248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48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156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65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442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89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365104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9280" y="4782751"/>
            <a:ext cx="1916853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229200"/>
            <a:ext cx="309634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5661248"/>
            <a:ext cx="36004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6093296"/>
            <a:ext cx="40324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9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013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37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1085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12400"/>
            <a:ext cx="9256414" cy="335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26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25175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517232"/>
            <a:ext cx="6181725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2204864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55892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55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068960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93305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479715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661248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86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059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16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0679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4005064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869160"/>
            <a:ext cx="79208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35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108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19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76872"/>
            <a:ext cx="5798640" cy="33080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196752"/>
            <a:ext cx="5511750" cy="430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81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98220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653136"/>
            <a:ext cx="453650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7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563350" cy="379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475" b="5664"/>
          <a:stretch/>
        </p:blipFill>
        <p:spPr>
          <a:xfrm>
            <a:off x="911424" y="5366405"/>
            <a:ext cx="8361145" cy="14915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53012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479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19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8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8865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43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53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55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2025-11-04T01:58:38Z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