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8FF93-60C9-44F8-8CDF-170B56CF0C59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98805-EC55-4DCA-A6DD-AECB88A83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9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98805-EC55-4DCA-A6DD-AECB88A8346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0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881312"/>
            <a:ext cx="103727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8010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7809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339956"/>
            <a:ext cx="93610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806304"/>
            <a:ext cx="504056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570" y="3806304"/>
            <a:ext cx="62834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4293096"/>
            <a:ext cx="208823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322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49169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4816" y="3429000"/>
            <a:ext cx="9113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933056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3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980191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9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93305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3210" y="393305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43711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2553" y="4437112"/>
            <a:ext cx="489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2423" y="4941168"/>
            <a:ext cx="489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49280"/>
            <a:ext cx="489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7427" y="5949280"/>
            <a:ext cx="6949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5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820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60848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56490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2824" y="2582944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1748" y="2582944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3068960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5406" y="3068960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8342" y="3068960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3573016"/>
            <a:ext cx="432048" cy="25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5720" y="4050617"/>
            <a:ext cx="432048" cy="30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03242" y="4050617"/>
            <a:ext cx="628662" cy="30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22994" y="4050617"/>
            <a:ext cx="628662" cy="30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07768" y="4509120"/>
            <a:ext cx="628662" cy="30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08668" y="4458666"/>
            <a:ext cx="950202" cy="405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864" y="5026214"/>
            <a:ext cx="950202" cy="33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9006" y="5026214"/>
            <a:ext cx="1209162" cy="33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2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16871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27687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7809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31326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0542" y="3313265"/>
            <a:ext cx="22436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2" y="3322692"/>
            <a:ext cx="20996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42930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8150" y="42930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35560" y="4790281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30867" y="4790281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9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8491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984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0593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1615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7797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3405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7293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2328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6217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44317" y="3068960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95714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61323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60944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20820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29867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95475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811913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58667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830007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527590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937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92118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667153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04480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51235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73404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3901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551755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15989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644150" y="4293096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57841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870583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17338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982947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586263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1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7248" y="2204864"/>
            <a:ext cx="656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3314" y="2204864"/>
            <a:ext cx="656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3075" y="2204864"/>
            <a:ext cx="656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5145" y="2699493"/>
            <a:ext cx="7104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2693474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2705512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7611" y="2699493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5145" y="3170833"/>
            <a:ext cx="7104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5800" y="3140968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25507" y="3176000"/>
            <a:ext cx="11778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09903" y="3151979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25145" y="3623320"/>
            <a:ext cx="7104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20384" y="3674958"/>
            <a:ext cx="117783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16080" y="3666195"/>
            <a:ext cx="11778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647611" y="3651601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25145" y="4176161"/>
            <a:ext cx="7104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39238" y="4193431"/>
            <a:ext cx="117783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816080" y="4225338"/>
            <a:ext cx="11778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647611" y="4122939"/>
            <a:ext cx="1177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83721" y="4687504"/>
            <a:ext cx="7104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069553" y="4667259"/>
            <a:ext cx="11778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4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3864" y="1916832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1772816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4352" y="1772816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0479" y="1772816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2852936"/>
            <a:ext cx="10801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2852936"/>
            <a:ext cx="10081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2780928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4232" y="2852936"/>
            <a:ext cx="10081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00478" y="2852936"/>
            <a:ext cx="1012145" cy="864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7488" y="4005064"/>
            <a:ext cx="10801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9816" y="4005064"/>
            <a:ext cx="10081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6120" y="3933056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68408" y="3835323"/>
            <a:ext cx="1008112" cy="11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00479" y="3978688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71464" y="5085184"/>
            <a:ext cx="10801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51784" y="5157192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32104" y="5157192"/>
            <a:ext cx="129614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40416" y="5157192"/>
            <a:ext cx="108012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700479" y="5194746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79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346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7728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9049" y="17728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1552" y="17728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22768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5214" y="22391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2780928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0525" y="2780928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2" y="3284984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5689" y="3284984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848" y="37890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0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122413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898481"/>
            <a:ext cx="712947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28498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177361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7101" y="4650648"/>
            <a:ext cx="864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4624855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1089232" cy="55446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8390" y="1600519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0260" y="2737201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517232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3151" y="5517232"/>
            <a:ext cx="527025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5949280"/>
            <a:ext cx="527025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4297" y="5949280"/>
            <a:ext cx="527025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6381328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9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3440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2088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3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602612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933056"/>
            <a:ext cx="39604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365104"/>
            <a:ext cx="39604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4109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863411"/>
            <a:ext cx="100811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6278190"/>
            <a:ext cx="100811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6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70080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1700808"/>
            <a:ext cx="887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1229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1934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5699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2708920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5009" y="2708920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3212976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48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5801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8012" y="22485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845327"/>
            <a:ext cx="100811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284984"/>
            <a:ext cx="151216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2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00719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1731" y="3400719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36510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3933056"/>
            <a:ext cx="180020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9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3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