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2976562"/>
            <a:ext cx="58197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677650" cy="4636368"/>
            <a:chOff x="263352" y="1268760"/>
            <a:chExt cx="11677650" cy="46363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780928"/>
              <a:ext cx="11534775" cy="3124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268760"/>
              <a:ext cx="11677650" cy="1495425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854862" y="1700808"/>
            <a:ext cx="67687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4862" y="2257775"/>
            <a:ext cx="67687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4862" y="2813956"/>
            <a:ext cx="67687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79446" y="3323004"/>
            <a:ext cx="67687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8300" y="3850903"/>
            <a:ext cx="67687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17154" y="4359951"/>
            <a:ext cx="67687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54862" y="4878425"/>
            <a:ext cx="67687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54862" y="5387472"/>
            <a:ext cx="67687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43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11935" y="3097241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3097241"/>
            <a:ext cx="86409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2464519"/>
            <a:ext cx="31683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013671"/>
            <a:ext cx="3240360" cy="406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3532146"/>
            <a:ext cx="6120680" cy="406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4077073"/>
            <a:ext cx="51845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4614401"/>
            <a:ext cx="6264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400" y="5085184"/>
            <a:ext cx="6264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29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975487"/>
            <a:ext cx="6264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3501008"/>
            <a:ext cx="6264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4005064"/>
            <a:ext cx="6264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4509120"/>
            <a:ext cx="6264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5013176"/>
            <a:ext cx="6264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9616" y="5550504"/>
            <a:ext cx="6264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63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24592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4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400072"/>
            <a:ext cx="201622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2492896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601661"/>
            <a:ext cx="1224136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49289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2305153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2727774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256" y="339707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46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988840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068960"/>
            <a:ext cx="129614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501008"/>
            <a:ext cx="208823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9234" y="4001568"/>
            <a:ext cx="792088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20" y="5041457"/>
            <a:ext cx="252028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20" y="5475090"/>
            <a:ext cx="252028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37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900" y="1340768"/>
            <a:ext cx="118681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13918"/>
            <a:ext cx="864096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2479147"/>
            <a:ext cx="223224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2924944"/>
            <a:ext cx="24482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3501008"/>
            <a:ext cx="86409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936" y="4537401"/>
            <a:ext cx="201622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4980460"/>
            <a:ext cx="201622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40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1892"/>
            <a:ext cx="1187767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844824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3164" y="1844824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5420351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0658" y="5420351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8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4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564904"/>
            <a:ext cx="122413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2564904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156326"/>
            <a:ext cx="165618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3861048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4304108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08368" y="4077072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41420" y="4969449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87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9086850" cy="3438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59896" y="3976887"/>
            <a:ext cx="720080" cy="205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55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2025-11-03T09:51:32Z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