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3"/>
  </p:handoutMasterIdLst>
  <p:sldIdLst>
    <p:sldId id="302" r:id="rId2"/>
    <p:sldId id="303" r:id="rId3"/>
    <p:sldId id="304" r:id="rId4"/>
    <p:sldId id="342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8" r:id="rId25"/>
    <p:sldId id="329" r:id="rId26"/>
    <p:sldId id="330" r:id="rId27"/>
    <p:sldId id="331" r:id="rId28"/>
    <p:sldId id="332" r:id="rId29"/>
    <p:sldId id="333" r:id="rId30"/>
    <p:sldId id="324" r:id="rId31"/>
    <p:sldId id="325" r:id="rId32"/>
    <p:sldId id="326" r:id="rId33"/>
    <p:sldId id="327" r:id="rId34"/>
    <p:sldId id="334" r:id="rId35"/>
    <p:sldId id="335" r:id="rId36"/>
    <p:sldId id="336" r:id="rId37"/>
    <p:sldId id="337" r:id="rId38"/>
    <p:sldId id="338" r:id="rId39"/>
    <p:sldId id="339" r:id="rId40"/>
    <p:sldId id="340" r:id="rId41"/>
    <p:sldId id="34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10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2943225"/>
            <a:ext cx="98393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922972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04864"/>
            <a:ext cx="90392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85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9668"/>
            <a:ext cx="9980280" cy="55083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56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1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250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5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62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268760"/>
            <a:ext cx="48672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96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84391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0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21088"/>
            <a:ext cx="66865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3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5238" r="-454"/>
          <a:stretch/>
        </p:blipFill>
        <p:spPr>
          <a:xfrm>
            <a:off x="1127448" y="1340768"/>
            <a:ext cx="9826498" cy="27980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11691"/>
            <a:ext cx="1105852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4221088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5229200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6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75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4076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365104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11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811000" cy="2200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5258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9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70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619250"/>
            <a:ext cx="87725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5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823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4127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2276872"/>
            <a:ext cx="2520280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88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061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42900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35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85875"/>
            <a:ext cx="116300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131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6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276872"/>
            <a:ext cx="66865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40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8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5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395412"/>
            <a:ext cx="99536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5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70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78528" cy="54594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609329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66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013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6048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4221088"/>
            <a:ext cx="36004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30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9199"/>
            <a:ext cx="107061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44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679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35699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56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964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276872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1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27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84784"/>
            <a:ext cx="86391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85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5438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04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299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4371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373216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16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0393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076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204864"/>
            <a:ext cx="10369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260666"/>
            <a:ext cx="69847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75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573016"/>
            <a:ext cx="64807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4048791"/>
            <a:ext cx="79208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509120"/>
            <a:ext cx="36004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4941168"/>
            <a:ext cx="79208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15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6255"/>
            <a:ext cx="10407102" cy="55351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5229200"/>
            <a:ext cx="59046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6165304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20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536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12976"/>
            <a:ext cx="74168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301208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8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060848"/>
            <a:ext cx="11610975" cy="3228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295900"/>
            <a:ext cx="8029575" cy="1562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465313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8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8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32856"/>
            <a:ext cx="10972800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72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2920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00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2025-11-04T01:19:26Z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