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61" r:id="rId59"/>
    <p:sldId id="362" r:id="rId60"/>
    <p:sldId id="363" r:id="rId61"/>
    <p:sldId id="364" r:id="rId62"/>
    <p:sldId id="365" r:id="rId63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262187"/>
            <a:ext cx="76676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14580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850389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6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49169"/>
            <a:ext cx="65527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11601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2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6871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770964"/>
            <a:ext cx="73448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7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025"/>
            <a:ext cx="118205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81369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65104"/>
            <a:ext cx="81369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5887"/>
            <a:ext cx="11782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26837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08123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7787"/>
            <a:ext cx="116776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26837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08123"/>
            <a:ext cx="90730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4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26837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3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73216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26837"/>
            <a:ext cx="87129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13855"/>
            <a:ext cx="87129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4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2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9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589240"/>
            <a:ext cx="82809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8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94330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4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681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96490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175"/>
            <a:ext cx="11677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950505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59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2075"/>
            <a:ext cx="11630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103691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14143"/>
            <a:ext cx="103691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6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9700"/>
            <a:ext cx="116300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88569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5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87129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2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5412"/>
            <a:ext cx="11763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105131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17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41168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10009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7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6362"/>
            <a:ext cx="115824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97930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6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26837"/>
            <a:ext cx="88569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6810" cy="3462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10730"/>
            <a:ext cx="11005194" cy="2047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573016"/>
            <a:ext cx="76328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703474"/>
            <a:ext cx="82089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6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047560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6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867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681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84482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14496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9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89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995612"/>
            <a:ext cx="95440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1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6581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916832"/>
            <a:ext cx="7056784" cy="489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7"/>
            <a:ext cx="10729192" cy="5442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08699"/>
            <a:ext cx="95770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733256"/>
            <a:ext cx="95770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984979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6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1540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88840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81128"/>
            <a:ext cx="1029714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733256"/>
            <a:ext cx="1029714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9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8710" cy="5507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429000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682007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61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945216" cy="56154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1683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7801"/>
            <a:ext cx="9865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733256"/>
            <a:ext cx="9865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1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3496"/>
            <a:ext cx="116586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102251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92352"/>
            <a:ext cx="102251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620772"/>
            <a:ext cx="102251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8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925"/>
            <a:ext cx="11649075" cy="4238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2697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30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2672" cy="5397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623387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2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699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06957"/>
            <a:ext cx="9937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85308"/>
            <a:ext cx="9937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589240"/>
            <a:ext cx="9937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24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8737"/>
            <a:ext cx="117443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4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775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39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77161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94117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7348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81128"/>
            <a:ext cx="97930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805264"/>
            <a:ext cx="97930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585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48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299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0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068960"/>
            <a:ext cx="107537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154661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1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8110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97930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699560"/>
            <a:ext cx="97930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9289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82043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9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76435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40386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1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48732"/>
            <a:ext cx="92170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623388"/>
            <a:ext cx="9865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5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10009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76435"/>
            <a:ext cx="10009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9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10009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1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23569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18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1163002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348880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64179"/>
            <a:ext cx="60486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2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17032"/>
            <a:ext cx="972108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2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2025-10-31T10:32:27Z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