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76589"/>
            <a:ext cx="11809312" cy="904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96952"/>
            <a:ext cx="1159192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1844824"/>
            <a:ext cx="52565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96600" y="191683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396015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2924944"/>
            <a:ext cx="36004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1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196752"/>
            <a:ext cx="42481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717032"/>
            <a:ext cx="1041082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378904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85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85293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68608" y="530120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0526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2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92896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42900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923661"/>
            <a:ext cx="3168352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5136376"/>
            <a:ext cx="25202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2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07061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2694519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14096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3645024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2895" y="413022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3546" y="4130226"/>
            <a:ext cx="9326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4681417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128" y="5157192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67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48591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8675" y="2248591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2746628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3247276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725144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6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34888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857389"/>
            <a:ext cx="100811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5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861048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8016" y="3861048"/>
            <a:ext cx="139452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5301208"/>
            <a:ext cx="20162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0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823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10848975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1886589"/>
            <a:ext cx="57606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0669" y="1827083"/>
            <a:ext cx="4248472" cy="42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140968"/>
            <a:ext cx="100811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65634" y="3113829"/>
            <a:ext cx="3282893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77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85293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785544"/>
            <a:ext cx="194421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221088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99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916832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365104"/>
            <a:ext cx="41044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373216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00250"/>
            <a:ext cx="11763375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5253539"/>
            <a:ext cx="1944216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5326081"/>
            <a:ext cx="3600400" cy="311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5720" y="5858418"/>
            <a:ext cx="20882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90260" y="5858418"/>
            <a:ext cx="20882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77035" y="6324670"/>
            <a:ext cx="28083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6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2025-11-03T08:36:27Z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