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8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5" r:id="rId50"/>
    <p:sldId id="356" r:id="rId51"/>
    <p:sldId id="357" r:id="rId52"/>
    <p:sldId id="358" r:id="rId53"/>
    <p:sldId id="359" r:id="rId54"/>
    <p:sldId id="360" r:id="rId55"/>
    <p:sldId id="361" r:id="rId56"/>
    <p:sldId id="362" r:id="rId57"/>
    <p:sldId id="363" r:id="rId58"/>
    <p:sldId id="364" r:id="rId59"/>
    <p:sldId id="365" r:id="rId60"/>
    <p:sldId id="366" r:id="rId61"/>
    <p:sldId id="367" r:id="rId62"/>
    <p:sldId id="368" r:id="rId63"/>
    <p:sldId id="371" r:id="rId64"/>
    <p:sldId id="372" r:id="rId65"/>
    <p:sldId id="373" r:id="rId66"/>
    <p:sldId id="374" r:id="rId67"/>
    <p:sldId id="375" r:id="rId68"/>
    <p:sldId id="376" r:id="rId69"/>
    <p:sldId id="377" r:id="rId70"/>
    <p:sldId id="378" r:id="rId71"/>
    <p:sldId id="379" r:id="rId72"/>
    <p:sldId id="380" r:id="rId73"/>
    <p:sldId id="381" r:id="rId74"/>
    <p:sldId id="369" r:id="rId75"/>
    <p:sldId id="370" r:id="rId76"/>
    <p:sldId id="350" r:id="rId77"/>
    <p:sldId id="351" r:id="rId78"/>
    <p:sldId id="352" r:id="rId79"/>
    <p:sldId id="353" r:id="rId80"/>
    <p:sldId id="354" r:id="rId81"/>
    <p:sldId id="382" r:id="rId82"/>
    <p:sldId id="383" r:id="rId83"/>
  </p:sldIdLst>
  <p:sldSz cx="12192000" cy="6858000"/>
  <p:notesSz cx="6858000" cy="9144000"/>
  <p:custDataLst>
    <p:tags r:id="rId8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handoutMaster" Target="handoutMasters/handoutMaster1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708920"/>
            <a:ext cx="76295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3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1915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5157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7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6286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5360" y="1988840"/>
            <a:ext cx="11620872" cy="4763219"/>
            <a:chOff x="335360" y="1988840"/>
            <a:chExt cx="11620872" cy="47632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988840"/>
              <a:ext cx="11620500" cy="2895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085184"/>
              <a:ext cx="1097280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255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87903"/>
            <a:ext cx="11016233" cy="4402063"/>
            <a:chOff x="623392" y="1340768"/>
            <a:chExt cx="11016233" cy="44020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340768"/>
              <a:ext cx="109442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132856"/>
              <a:ext cx="10982325" cy="3609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19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013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07476"/>
            <a:ext cx="7653932" cy="655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5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76672"/>
            <a:ext cx="7821294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70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4076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365104"/>
            <a:ext cx="7128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322157"/>
            <a:ext cx="259228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7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0848"/>
            <a:ext cx="648072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572494"/>
            <a:ext cx="57606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60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5360" y="1268760"/>
            <a:ext cx="11677650" cy="5589240"/>
            <a:chOff x="335360" y="1268760"/>
            <a:chExt cx="11677650" cy="558924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2708920"/>
              <a:ext cx="1105852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356992"/>
              <a:ext cx="1112520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4077072"/>
              <a:ext cx="1109662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4725144"/>
              <a:ext cx="10991850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5445224"/>
              <a:ext cx="11058525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5400" y="6191250"/>
              <a:ext cx="7172325" cy="6667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5360" y="1268760"/>
              <a:ext cx="11677650" cy="7143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1424" y="1988840"/>
              <a:ext cx="431482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78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479"/>
            <a:ext cx="116490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90541"/>
            <a:ext cx="9949458" cy="498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775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680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54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0775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208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84984"/>
            <a:ext cx="4032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90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140968"/>
            <a:ext cx="51845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2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2" y="1340768"/>
            <a:ext cx="11751468" cy="4555182"/>
            <a:chOff x="263352" y="1340768"/>
            <a:chExt cx="11751468" cy="4555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87100" cy="37623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335360" y="5229200"/>
              <a:ext cx="11679460" cy="666750"/>
              <a:chOff x="335360" y="5229200"/>
              <a:chExt cx="11679460" cy="6667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5229200"/>
                <a:ext cx="3028950" cy="6667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96089" y="5229200"/>
                <a:ext cx="1943100" cy="6477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176120" y="5229200"/>
                <a:ext cx="4838700" cy="609600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4727848" y="234888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4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57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240"/>
            <a:ext cx="11422060" cy="55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23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58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5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301208"/>
            <a:ext cx="31683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4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2721" y="2216386"/>
            <a:ext cx="70567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24498"/>
            <a:ext cx="172819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36510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373216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40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953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2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1145391" cy="5513015"/>
            <a:chOff x="479376" y="1268760"/>
            <a:chExt cx="11145391" cy="55130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268760"/>
              <a:ext cx="11001375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229200"/>
              <a:ext cx="1102042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380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76872"/>
            <a:ext cx="29523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73016"/>
            <a:ext cx="36004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99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69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76872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36510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407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35699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944" cy="544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9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9376" y="1340768"/>
            <a:ext cx="11140058" cy="5373216"/>
            <a:chOff x="407368" y="1484784"/>
            <a:chExt cx="11140058" cy="53732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484784"/>
              <a:ext cx="9944100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204864"/>
              <a:ext cx="1101090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2996952"/>
              <a:ext cx="1106805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3861048"/>
              <a:ext cx="1103947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376" y="4653136"/>
              <a:ext cx="11029950" cy="7143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9376" y="5445224"/>
              <a:ext cx="1099185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7368" y="6305550"/>
              <a:ext cx="2657475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814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1010900" cy="4621857"/>
            <a:chOff x="551384" y="1268760"/>
            <a:chExt cx="11010900" cy="46218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101090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157192"/>
              <a:ext cx="8143875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318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1052736"/>
            <a:ext cx="9906537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9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3808"/>
            <a:ext cx="10496250" cy="555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5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7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4888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56992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41074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7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4888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3711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91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63682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88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29000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5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6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2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6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65151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71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4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2088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42900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509120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94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44378"/>
            <a:ext cx="85689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40968"/>
            <a:ext cx="77768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20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6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87915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4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63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5" y="1268760"/>
            <a:ext cx="10399211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0100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58924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0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014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6876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420888"/>
            <a:ext cx="47525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33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20888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509120"/>
            <a:ext cx="9505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76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18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34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1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6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49267"/>
            <a:ext cx="9458926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7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6488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62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4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28498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7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640871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93305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94116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24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3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3346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0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34800" cy="4672955"/>
            <a:chOff x="263352" y="1268760"/>
            <a:chExt cx="11734800" cy="4672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348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988840"/>
              <a:ext cx="10829925" cy="3952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72264" y="1994343"/>
            <a:ext cx="33123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996952"/>
            <a:ext cx="113772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071607"/>
            <a:ext cx="113772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089702"/>
            <a:ext cx="84969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3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4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633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8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347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2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156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9333"/>
            <a:ext cx="110966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356992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371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94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918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348880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293096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34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04864"/>
            <a:ext cx="48245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29000"/>
            <a:ext cx="583264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80526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88840"/>
            <a:ext cx="108394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5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25550"/>
            <a:ext cx="8136904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76135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6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6965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8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4208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50100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46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6790"/>
            <a:ext cx="10416628" cy="5591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124744"/>
            <a:ext cx="45365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127617"/>
            <a:ext cx="439248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149080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37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82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2025-11-04T06:10:55Z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