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905125"/>
            <a:ext cx="11487150" cy="104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1283"/>
            <a:ext cx="10342710" cy="55834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780406"/>
            <a:ext cx="554461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60096" y="4509120"/>
            <a:ext cx="36004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5301208"/>
            <a:ext cx="9721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6165304"/>
            <a:ext cx="40324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3233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77575" cy="4257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9616" y="4869160"/>
            <a:ext cx="27363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09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10267950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005064"/>
            <a:ext cx="11029950" cy="1476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36160" y="1340768"/>
            <a:ext cx="39604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2204864"/>
            <a:ext cx="10081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3140968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40416" y="400506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7240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08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442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054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980728"/>
            <a:ext cx="10504868" cy="3798538"/>
            <a:chOff x="407368" y="1002432"/>
            <a:chExt cx="11241548" cy="41223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l="1" t="534" r="-702" b="34634"/>
            <a:stretch/>
          </p:blipFill>
          <p:spPr>
            <a:xfrm>
              <a:off x="407368" y="1913641"/>
              <a:ext cx="11241548" cy="321113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1002432"/>
              <a:ext cx="11182350" cy="91440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4797152"/>
            <a:ext cx="10077450" cy="16954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240016" y="4869160"/>
            <a:ext cx="36724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40016" y="5733256"/>
            <a:ext cx="36724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387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8232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068960"/>
            <a:ext cx="9577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27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2704"/>
            <a:ext cx="10236794" cy="55452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3645024"/>
            <a:ext cx="9608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0176" y="5301208"/>
            <a:ext cx="29523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6165304"/>
            <a:ext cx="36724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935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5377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735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115550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132856"/>
            <a:ext cx="237626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6399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3728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975" y="2324100"/>
            <a:ext cx="11830050" cy="220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14412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3140968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36360" y="3068960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4005064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6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304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66656" y="2126196"/>
            <a:ext cx="3405607" cy="2226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84232" y="3352012"/>
            <a:ext cx="720080" cy="1916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602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27448" y="923499"/>
            <a:ext cx="10730009" cy="5904656"/>
            <a:chOff x="945561" y="802412"/>
            <a:chExt cx="10545303" cy="60555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3431" y="1268760"/>
              <a:ext cx="10507433" cy="558924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l="-1" r="-187" b="5388"/>
            <a:stretch/>
          </p:blipFill>
          <p:spPr>
            <a:xfrm>
              <a:off x="945561" y="802412"/>
              <a:ext cx="10541449" cy="479634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5707678" y="3068960"/>
            <a:ext cx="1468441" cy="2053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47928" y="3429000"/>
            <a:ext cx="1468441" cy="2053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64352" y="3068960"/>
            <a:ext cx="115212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72264" y="3429000"/>
            <a:ext cx="1584176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63952" y="4869160"/>
            <a:ext cx="2304256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264352" y="4869160"/>
            <a:ext cx="1468441" cy="2053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616280" y="5157192"/>
            <a:ext cx="4320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104112" y="5655553"/>
            <a:ext cx="1152128" cy="174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472265" y="6040142"/>
            <a:ext cx="864096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023992" y="6481617"/>
            <a:ext cx="187220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987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820231" cy="3729231"/>
            <a:chOff x="235071" y="2314580"/>
            <a:chExt cx="11820231" cy="372923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2852936"/>
              <a:ext cx="11791950" cy="3190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5071" y="2314580"/>
              <a:ext cx="11791950" cy="571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81508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060848"/>
            <a:ext cx="1163955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796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090" y="1211978"/>
            <a:ext cx="9975570" cy="5601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881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1567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831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5852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314096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802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3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2025-11-04T03:41:53Z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