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80928"/>
            <a:ext cx="11377264" cy="752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25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67" r="355"/>
          <a:stretch/>
        </p:blipFill>
        <p:spPr>
          <a:xfrm>
            <a:off x="1199456" y="980728"/>
            <a:ext cx="10933870" cy="24922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5" y="3356991"/>
            <a:ext cx="7505117" cy="350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5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0770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41168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3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94116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7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409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77072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9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1112"/>
            <a:ext cx="116205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73" b="683"/>
          <a:stretch/>
        </p:blipFill>
        <p:spPr>
          <a:xfrm>
            <a:off x="1127448" y="1052736"/>
            <a:ext cx="10265552" cy="569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6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585912"/>
            <a:ext cx="7019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9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19700"/>
            <a:ext cx="110871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3" y="4005064"/>
            <a:ext cx="691276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9329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6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012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9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15675" cy="4185617"/>
            <a:chOff x="335360" y="1340768"/>
            <a:chExt cx="11115675" cy="4185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15675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869160"/>
              <a:ext cx="31337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3068960"/>
            <a:ext cx="43204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5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15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63174"/>
            <a:ext cx="8424936" cy="95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5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