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6E3C60-C858-4503-9EFD-81B28BB7798C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563E99-5966-42B4-9AAE-390618983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004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563E99-5966-42B4-9AAE-39061898308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134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2076450"/>
            <a:ext cx="853440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76350"/>
            <a:ext cx="117443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62926" y="4649962"/>
            <a:ext cx="720080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0588" y="4649962"/>
            <a:ext cx="720080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5185473"/>
            <a:ext cx="360040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19242" y="5185473"/>
            <a:ext cx="360040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842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350100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01008"/>
            <a:ext cx="11687175" cy="2181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268760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1268760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184482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99030" y="2396015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1904" y="4033345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75720" y="458112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62739" y="458112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35960" y="5157192"/>
            <a:ext cx="31683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68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71591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88136" y="2492896"/>
            <a:ext cx="579472" cy="306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4969" y="2492896"/>
            <a:ext cx="579472" cy="306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56963" y="2492896"/>
            <a:ext cx="579472" cy="306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01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763375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117729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2122" y="3374994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4738" y="4480839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4984895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95511" y="5617521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612759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82260" y="612759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69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28940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2305153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03423" y="297809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2852936"/>
            <a:ext cx="28083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1824" y="400506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01399" y="400506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40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31749" cy="4947642"/>
            <a:chOff x="263352" y="1268760"/>
            <a:chExt cx="11731749" cy="49476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77650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2996952"/>
              <a:ext cx="11515725" cy="3219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032104" y="2179991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984" y="573325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700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871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34076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191683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245859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2996952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59896" y="2996952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3573016"/>
            <a:ext cx="1224136" cy="376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45956" y="3573016"/>
            <a:ext cx="1224136" cy="376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33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582384"/>
            <a:ext cx="1152128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072577"/>
            <a:ext cx="1152128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2834082"/>
            <a:ext cx="1368152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1358" y="2834082"/>
            <a:ext cx="870826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88288" y="2515080"/>
            <a:ext cx="1152128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08368" y="3010857"/>
            <a:ext cx="936104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12024" y="5315584"/>
            <a:ext cx="720080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46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586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563350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08794" y="341014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47540" y="3599066"/>
            <a:ext cx="772596" cy="256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4527974"/>
            <a:ext cx="772596" cy="256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824" y="5085184"/>
            <a:ext cx="772596" cy="256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71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77072"/>
            <a:ext cx="10658475" cy="47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1772816"/>
            <a:ext cx="36004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9323" y="2436568"/>
            <a:ext cx="792088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128" y="2996952"/>
            <a:ext cx="792088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20962" y="3554162"/>
            <a:ext cx="792088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71173" y="3554162"/>
            <a:ext cx="792088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06084" y="3554162"/>
            <a:ext cx="792088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32104" y="4114780"/>
            <a:ext cx="792088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228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2025-11-03T07:52:05Z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