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9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2986087"/>
            <a:ext cx="66389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46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1490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2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6876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48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24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7687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22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27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49000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28498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4293096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166097"/>
            <a:ext cx="72008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3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284984"/>
            <a:ext cx="1105852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2276872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15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96752"/>
            <a:ext cx="9837140" cy="5504210"/>
            <a:chOff x="1055440" y="116632"/>
            <a:chExt cx="10325100" cy="6305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16632"/>
              <a:ext cx="10325100" cy="464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869160"/>
              <a:ext cx="10229850" cy="1552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048328" y="443711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01208"/>
            <a:ext cx="79208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42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4867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70622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2564904"/>
            <a:ext cx="3847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7224" cy="55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44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64502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458112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21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052736"/>
            <a:ext cx="10270852" cy="5805264"/>
            <a:chOff x="1343472" y="414091"/>
            <a:chExt cx="9645798" cy="64439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908288"/>
              <a:ext cx="9645798" cy="49497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0607" y="414091"/>
              <a:ext cx="9592510" cy="151372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048328" y="2492896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3212976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3933056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224" y="4715481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7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6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602128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21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42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1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847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91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0657184" cy="47540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450912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6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513105" cy="5472608"/>
            <a:chOff x="191344" y="1340768"/>
            <a:chExt cx="11687175" cy="59725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87175" cy="2609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789040"/>
              <a:ext cx="10829925" cy="35242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88488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6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46697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83432" y="3484637"/>
            <a:ext cx="6543675" cy="3373363"/>
            <a:chOff x="263352" y="1412776"/>
            <a:chExt cx="6543675" cy="337336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412776"/>
              <a:ext cx="556260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2204864"/>
              <a:ext cx="6543675" cy="25812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32504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03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04497"/>
            <a:ext cx="62198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8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8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2025-11-04T03:48:38Z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