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44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30" r:id="rId24"/>
    <p:sldId id="331" r:id="rId25"/>
    <p:sldId id="332" r:id="rId26"/>
    <p:sldId id="333" r:id="rId27"/>
    <p:sldId id="334" r:id="rId28"/>
    <p:sldId id="335" r:id="rId29"/>
    <p:sldId id="336" r:id="rId30"/>
    <p:sldId id="337" r:id="rId31"/>
    <p:sldId id="324" r:id="rId32"/>
    <p:sldId id="338" r:id="rId33"/>
    <p:sldId id="339" r:id="rId34"/>
    <p:sldId id="340" r:id="rId35"/>
    <p:sldId id="341" r:id="rId36"/>
    <p:sldId id="342" r:id="rId37"/>
    <p:sldId id="343" r:id="rId38"/>
    <p:sldId id="344" r:id="rId39"/>
    <p:sldId id="345" r:id="rId40"/>
    <p:sldId id="346" r:id="rId41"/>
    <p:sldId id="325" r:id="rId42"/>
    <p:sldId id="326" r:id="rId43"/>
  </p:sldIdLst>
  <p:sldSz cx="12192000" cy="6858000"/>
  <p:notesSz cx="6858000" cy="9144000"/>
  <p:custDataLst>
    <p:tags r:id="rId45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7242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5" y="3133725"/>
            <a:ext cx="5619750" cy="590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0025" cy="3724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3284984"/>
            <a:ext cx="43204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3557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34800" cy="3838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420888"/>
            <a:ext cx="43204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1167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260114"/>
            <a:ext cx="10161290" cy="559788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9984432" y="2204864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2773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15750" cy="3200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861048"/>
            <a:ext cx="43204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0823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8534400" cy="3952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6549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0025" cy="3905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1340768"/>
            <a:ext cx="6480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81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0144125" cy="4019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8734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53825" cy="2857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356992"/>
            <a:ext cx="864096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2584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144250" cy="506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0944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58600" cy="2971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501008"/>
            <a:ext cx="93610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276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15750" cy="590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2132856"/>
            <a:ext cx="11744325" cy="1438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352584" y="2132856"/>
            <a:ext cx="43204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020300" cy="4076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9449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15750" cy="1847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3284984"/>
            <a:ext cx="10753725" cy="628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496" y="3356992"/>
            <a:ext cx="93610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4797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504" y="1232842"/>
            <a:ext cx="8814842" cy="56251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6365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9772650" cy="4010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8317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10975" cy="2809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501008"/>
            <a:ext cx="93610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04699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5560" y="1340768"/>
            <a:ext cx="7820025" cy="459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0849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858500" cy="502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4675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15750" cy="289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7552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0229850" cy="5410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31704" y="1268760"/>
            <a:ext cx="93610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83832" y="2276872"/>
            <a:ext cx="93610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83832" y="3445795"/>
            <a:ext cx="93610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472264" y="4653136"/>
            <a:ext cx="1224136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215680" y="5661248"/>
            <a:ext cx="1224136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8356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0810875" cy="5181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75920" y="1340768"/>
            <a:ext cx="223224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3429000"/>
            <a:ext cx="2376264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15880" y="4437112"/>
            <a:ext cx="2376264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423592" y="5733256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4345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11000" cy="1895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424592" y="1340768"/>
            <a:ext cx="43204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7177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753725" cy="3333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87888" y="1268760"/>
            <a:ext cx="172819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75520" y="3429000"/>
            <a:ext cx="1728192" cy="864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8059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49075" cy="3705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9208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329568"/>
            <a:ext cx="9526636" cy="5520208"/>
            <a:chOff x="191344" y="1268760"/>
            <a:chExt cx="9915525" cy="600107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1344" y="1268760"/>
              <a:ext cx="9915525" cy="42481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5360" y="5517232"/>
              <a:ext cx="9191625" cy="17526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7680176" y="4365104"/>
            <a:ext cx="144016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023992" y="5229200"/>
            <a:ext cx="144016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824192" y="6165304"/>
            <a:ext cx="86409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5507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075738" cy="550585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75920" y="3068960"/>
            <a:ext cx="93610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408368" y="3933056"/>
            <a:ext cx="93610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848528" y="5013176"/>
            <a:ext cx="93610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847528" y="5877272"/>
            <a:ext cx="93610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073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29447"/>
            <a:ext cx="10407102" cy="551668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1664" y="2132856"/>
            <a:ext cx="144016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59496" y="4077072"/>
            <a:ext cx="144016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87488" y="6068423"/>
            <a:ext cx="144016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2741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34775" cy="3305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005064"/>
            <a:ext cx="93610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27870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544" y="1484784"/>
            <a:ext cx="8162925" cy="437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9130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0668000" cy="441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3952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91925" cy="4524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5085184"/>
            <a:ext cx="93610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2180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484784"/>
            <a:ext cx="9906000" cy="430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3445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06225" cy="2095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75920" y="2348880"/>
            <a:ext cx="864096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4" y="2850974"/>
            <a:ext cx="504056" cy="3485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79646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858500" cy="445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9378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10975" cy="2581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3672" y="3854914"/>
            <a:ext cx="6232028" cy="3003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5799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791825" cy="4552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20336" y="1268760"/>
            <a:ext cx="115212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47528" y="3140968"/>
            <a:ext cx="194421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488488" y="4149080"/>
            <a:ext cx="93610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99456" y="5085184"/>
            <a:ext cx="187220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6268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34800" cy="666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2132856"/>
            <a:ext cx="11687175" cy="35242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560496" y="4941168"/>
            <a:ext cx="72008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90146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68760"/>
            <a:ext cx="10391775" cy="2190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7750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830050" cy="5076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1268760"/>
            <a:ext cx="43204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0589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20500" cy="2962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3573016"/>
            <a:ext cx="43204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2375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484784"/>
            <a:ext cx="10416158" cy="3987899"/>
            <a:chOff x="911424" y="1340768"/>
            <a:chExt cx="10416158" cy="398789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11424" y="1340768"/>
              <a:ext cx="5819775" cy="17811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83432" y="3356992"/>
              <a:ext cx="10344150" cy="19716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766319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0</Words>
  <Application>Microsoft Office PowerPoint</Application>
  <PresentationFormat>宽屏</PresentationFormat>
  <Paragraphs>0</Paragraphs>
  <Slides>42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42</vt:i4>
      </vt:variant>
    </vt:vector>
  </HeadingPairs>
  <TitlesOfParts>
    <vt:vector size="45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2025-11-04T01:40:00Z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