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9" r:id="rId12"/>
    <p:sldId id="312" r:id="rId13"/>
    <p:sldId id="313" r:id="rId14"/>
    <p:sldId id="314" r:id="rId15"/>
    <p:sldId id="315" r:id="rId16"/>
    <p:sldId id="31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2890837"/>
            <a:ext cx="971550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33" y="1340768"/>
            <a:ext cx="117729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068960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7809" y="3040679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57301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4772" y="357301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4077072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46951" y="4077072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232" y="4581128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08578" y="4581128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40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564904"/>
            <a:ext cx="158417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564904"/>
            <a:ext cx="187220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140968"/>
            <a:ext cx="23762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51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501008"/>
            <a:ext cx="100811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5085184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22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581128"/>
            <a:ext cx="11696700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2492896"/>
            <a:ext cx="216024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2577" y="2492896"/>
            <a:ext cx="1724063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2840101"/>
            <a:ext cx="113772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3415766"/>
            <a:ext cx="11305256" cy="400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3924813"/>
            <a:ext cx="936104" cy="400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5880" y="5589240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81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53190" cy="54176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365104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4365104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4848344"/>
            <a:ext cx="460851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5373216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877272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184" y="5949280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9936" y="6453336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95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43012"/>
            <a:ext cx="117157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632320"/>
            <a:ext cx="7200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157192"/>
            <a:ext cx="57606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7582" y="5157192"/>
            <a:ext cx="2710945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36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51723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5903729"/>
            <a:ext cx="6192688" cy="43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82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763375" cy="3686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74494" y="3663878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4140" y="3663878"/>
            <a:ext cx="58611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44987" y="4177361"/>
            <a:ext cx="58611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85770" y="4177361"/>
            <a:ext cx="87027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8008" y="4681417"/>
            <a:ext cx="87027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96200" y="5163123"/>
            <a:ext cx="252028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77235" y="1801097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420888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9650" y="3116095"/>
            <a:ext cx="25267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3717032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4412239"/>
            <a:ext cx="36004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784" y="5119250"/>
            <a:ext cx="38884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29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1892"/>
            <a:ext cx="10400556" cy="55814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700808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281" y="1700808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3248" y="1729089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2636912"/>
            <a:ext cx="23762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278092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768" y="3284984"/>
            <a:ext cx="23762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5840" y="3789040"/>
            <a:ext cx="29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7768" y="4324339"/>
            <a:ext cx="288032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71864" y="4869160"/>
            <a:ext cx="32403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63952" y="5445224"/>
            <a:ext cx="32403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19736" y="5949280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9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77252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04864"/>
            <a:ext cx="1138237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1772816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4590" y="1772816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2652358"/>
            <a:ext cx="48245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8594" y="3179461"/>
            <a:ext cx="3443549" cy="39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48595" y="3726215"/>
            <a:ext cx="301150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7648" y="4249369"/>
            <a:ext cx="301150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13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7059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77072"/>
            <a:ext cx="10506075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1249372"/>
            <a:ext cx="3168352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1744535"/>
            <a:ext cx="2664296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2276872"/>
            <a:ext cx="4608512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3356992"/>
            <a:ext cx="4608512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4622309"/>
            <a:ext cx="3168352" cy="463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1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3157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796505"/>
            <a:ext cx="144016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4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87153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45186" y="4984895"/>
            <a:ext cx="782661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2725" y="4984895"/>
            <a:ext cx="46753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9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99571"/>
            <a:ext cx="10873208" cy="5534368"/>
            <a:chOff x="191344" y="1268760"/>
            <a:chExt cx="11502008" cy="60212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30000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861048"/>
              <a:ext cx="6505575" cy="3429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268760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0398" y="1268760"/>
            <a:ext cx="49521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2023044"/>
            <a:ext cx="27363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65272" y="2023044"/>
            <a:ext cx="3991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2564904"/>
            <a:ext cx="4536504" cy="363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3101147"/>
            <a:ext cx="8352928" cy="438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2281" y="3648985"/>
            <a:ext cx="8352928" cy="398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2281" y="4120325"/>
            <a:ext cx="8352928" cy="398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2281" y="4619945"/>
            <a:ext cx="8352928" cy="398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2281" y="5100712"/>
            <a:ext cx="8352928" cy="398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2281" y="5638040"/>
            <a:ext cx="8352928" cy="398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92281" y="6222502"/>
            <a:ext cx="8352928" cy="398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48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2025-11-03T08:30:51Z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