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2408600"/>
            <a:ext cx="11809314" cy="204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2100"/>
            <a:ext cx="11811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0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13176"/>
            <a:ext cx="8705850" cy="1571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79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7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96752"/>
            <a:ext cx="6303466" cy="55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34888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221088"/>
            <a:ext cx="61206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01208"/>
            <a:ext cx="19442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0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068960"/>
            <a:ext cx="46805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210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51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1912" cy="547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03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77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28498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14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99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104489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008474"/>
            <a:ext cx="986509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05064"/>
            <a:ext cx="87129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9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71575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060848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982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1631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6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20205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4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89330" cy="535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4990"/>
            <a:ext cx="9428706" cy="5573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08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93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7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12776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919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772900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172075"/>
            <a:ext cx="893445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4581128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0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82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41168"/>
            <a:ext cx="9744075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2976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7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02" b="65617"/>
          <a:stretch/>
        </p:blipFill>
        <p:spPr>
          <a:xfrm>
            <a:off x="335360" y="1196752"/>
            <a:ext cx="11557860" cy="1568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54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79576" y="2780928"/>
            <a:ext cx="8010672" cy="3969172"/>
            <a:chOff x="1847528" y="1412776"/>
            <a:chExt cx="8839200" cy="495982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1412776"/>
              <a:ext cx="8601075" cy="2486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47528" y="4077072"/>
              <a:ext cx="8839200" cy="2295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385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