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076EC-FB2D-4313-A5BA-4DA0C1617F4C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13F9E-4690-40CF-A8BD-5E426ABF72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785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13F9E-4690-40CF-A8BD-5E426ABF72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818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212976"/>
            <a:ext cx="11809312" cy="551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46396" cy="3765987"/>
            <a:chOff x="263352" y="1268760"/>
            <a:chExt cx="11746396" cy="37659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/>
            <a:srcRect t="2090" r="466"/>
            <a:stretch/>
          </p:blipFill>
          <p:spPr>
            <a:xfrm>
              <a:off x="263352" y="2348880"/>
              <a:ext cx="11746396" cy="268586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1268760"/>
              <a:ext cx="11677650" cy="1085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134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489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321678"/>
            <a:ext cx="7992888" cy="624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5104"/>
            <a:ext cx="9505056" cy="624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83199"/>
            <a:ext cx="4104456" cy="624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11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3155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276872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84984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16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774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03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7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24744"/>
            <a:ext cx="8646168" cy="31242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221088"/>
            <a:ext cx="102298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3" y="2170564"/>
            <a:ext cx="1663385" cy="169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76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26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870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53012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87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604" y="1237234"/>
            <a:ext cx="9816852" cy="56018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609329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37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804987"/>
            <a:ext cx="104013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52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156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97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584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26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117729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2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2025-11-04T04:18:12Z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