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3190875"/>
            <a:ext cx="113633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5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7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09662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50851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60212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12776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9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1061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9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01" r="281"/>
          <a:stretch/>
        </p:blipFill>
        <p:spPr>
          <a:xfrm>
            <a:off x="911424" y="1196752"/>
            <a:ext cx="10821541" cy="3972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22107"/>
            <a:ext cx="10697416" cy="16507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6093296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4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5867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0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2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10535492" cy="551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7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48591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490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3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284984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21088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1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4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