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" y="3068960"/>
            <a:ext cx="12072566" cy="9142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96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394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00506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07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12" b="1674"/>
          <a:stretch/>
        </p:blipFill>
        <p:spPr>
          <a:xfrm>
            <a:off x="335360" y="1279494"/>
            <a:ext cx="9600492" cy="55785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0486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11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918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57301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797152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7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96550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653136"/>
            <a:ext cx="11191875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412776"/>
            <a:ext cx="10081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636912"/>
            <a:ext cx="48245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4725144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8772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29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918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16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484784"/>
            <a:ext cx="63912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62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6330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492896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76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5535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4127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89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156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96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2964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2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6805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48880"/>
            <a:ext cx="10972800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296" y="3501008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653136"/>
            <a:ext cx="64087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5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2025-11-04T03:14:13Z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