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2852936"/>
            <a:ext cx="8486775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744075" cy="213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70080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74116" y="2900071"/>
            <a:ext cx="648072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92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1772816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5840" y="2348880"/>
            <a:ext cx="864096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2852936"/>
            <a:ext cx="1440160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68008" y="3385273"/>
            <a:ext cx="2088232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56440" y="3356992"/>
            <a:ext cx="792088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432753" y="3356992"/>
            <a:ext cx="639911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3432" y="3889329"/>
            <a:ext cx="936104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595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88840"/>
            <a:ext cx="11725275" cy="4219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27848" y="3034660"/>
            <a:ext cx="25202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552" y="353530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99656" y="4033345"/>
            <a:ext cx="42484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47528" y="4690844"/>
            <a:ext cx="24482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9776" y="5229200"/>
            <a:ext cx="36724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99656" y="5733256"/>
            <a:ext cx="79208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117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2352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789040"/>
            <a:ext cx="11706225" cy="158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70080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23992" y="270892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39190" y="4321377"/>
            <a:ext cx="149331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2" y="4840879"/>
            <a:ext cx="32403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355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87175" cy="529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2184" y="1844824"/>
            <a:ext cx="35283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6020340"/>
            <a:ext cx="460851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38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5329489"/>
            <a:ext cx="1368152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4232" y="5805264"/>
            <a:ext cx="3744416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6237312"/>
            <a:ext cx="8640960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345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2527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4653136"/>
            <a:ext cx="936104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5085184"/>
            <a:ext cx="47525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5960" y="55609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63762" y="5589239"/>
            <a:ext cx="348862" cy="367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60" y="6049569"/>
            <a:ext cx="2952328" cy="367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853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11967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1772816"/>
            <a:ext cx="1152128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048" y="1772816"/>
            <a:ext cx="854823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3912" y="2132856"/>
            <a:ext cx="42484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51784" y="2636912"/>
            <a:ext cx="698477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84032" y="3597355"/>
            <a:ext cx="5544616" cy="3833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400" y="4077072"/>
            <a:ext cx="720080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85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158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492896"/>
            <a:ext cx="432048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214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88840"/>
            <a:ext cx="11696700" cy="4105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14454" y="3548143"/>
            <a:ext cx="648072" cy="329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8088" y="3535308"/>
            <a:ext cx="792088" cy="329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95600" y="5301208"/>
            <a:ext cx="648072" cy="329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39816" y="5060311"/>
            <a:ext cx="1008112" cy="329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39816" y="5503371"/>
            <a:ext cx="1008112" cy="329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225" y="1772816"/>
            <a:ext cx="11753850" cy="3209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1175385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26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7277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484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8250"/>
            <a:ext cx="11763375" cy="561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2564904"/>
            <a:ext cx="43204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94941" y="2564904"/>
            <a:ext cx="1698717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50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086975" cy="171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175396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24597" y="175396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506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924944"/>
            <a:ext cx="648072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2492896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3429000"/>
            <a:ext cx="792088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9816" y="3824926"/>
            <a:ext cx="792088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36400" y="3717032"/>
            <a:ext cx="176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27648" y="4869160"/>
            <a:ext cx="1152128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88288" y="4797152"/>
            <a:ext cx="23042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27648" y="5519609"/>
            <a:ext cx="864096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760296" y="5554940"/>
            <a:ext cx="23042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100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487" y="1983683"/>
            <a:ext cx="117919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47713" y="2126187"/>
            <a:ext cx="950506" cy="239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12310" y="2490861"/>
            <a:ext cx="316835" cy="2899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70927" y="2506593"/>
            <a:ext cx="408938" cy="257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19399" y="2218561"/>
            <a:ext cx="27363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74983" y="2982368"/>
            <a:ext cx="1296144" cy="257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98719" y="3408397"/>
            <a:ext cx="576064" cy="257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735423" y="3154665"/>
            <a:ext cx="23042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647191" y="4018761"/>
            <a:ext cx="576064" cy="257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851158" y="4032641"/>
            <a:ext cx="2232248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918999" y="5290032"/>
            <a:ext cx="576064" cy="257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663415" y="4594825"/>
            <a:ext cx="24482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447391" y="5242897"/>
            <a:ext cx="30963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087351" y="5809534"/>
            <a:ext cx="36724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49906"/>
            <a:ext cx="117348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175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729089"/>
            <a:ext cx="38164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204864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76520" y="2636912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140968"/>
            <a:ext cx="39604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76120" y="3573016"/>
            <a:ext cx="1944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67608" y="4048791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52384" y="4048791"/>
            <a:ext cx="23762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7408" y="4599982"/>
            <a:ext cx="2736304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10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2025-11-03T07:29:07Z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