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9" r:id="rId8"/>
    <p:sldId id="310" r:id="rId9"/>
    <p:sldId id="311" r:id="rId10"/>
    <p:sldId id="313" r:id="rId11"/>
    <p:sldId id="315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9" r:id="rId24"/>
    <p:sldId id="330" r:id="rId25"/>
    <p:sldId id="332" r:id="rId26"/>
    <p:sldId id="33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924175"/>
            <a:ext cx="92868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218184"/>
            <a:ext cx="11092974" cy="5639816"/>
            <a:chOff x="263352" y="1268760"/>
            <a:chExt cx="11661555" cy="6025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" t="3449" r="-26"/>
            <a:stretch/>
          </p:blipFill>
          <p:spPr>
            <a:xfrm>
              <a:off x="263352" y="1268760"/>
              <a:ext cx="11661555" cy="2483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789040"/>
              <a:ext cx="8686800" cy="3505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19752"/>
            <a:ext cx="11353877" cy="5538248"/>
            <a:chOff x="191344" y="1374534"/>
            <a:chExt cx="11570248" cy="59223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t="4082" r="514"/>
            <a:stretch/>
          </p:blipFill>
          <p:spPr>
            <a:xfrm>
              <a:off x="191344" y="1374534"/>
              <a:ext cx="11570248" cy="2485024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839416" y="3933056"/>
              <a:ext cx="8239125" cy="3363838"/>
              <a:chOff x="335360" y="1340768"/>
              <a:chExt cx="8239125" cy="3363838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1340768"/>
                <a:ext cx="8239125" cy="7715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360" y="2132856"/>
                <a:ext cx="8162925" cy="2571750"/>
              </a:xfrm>
              <a:prstGeom prst="rect">
                <a:avLst/>
              </a:prstGeom>
            </p:spPr>
          </p:pic>
        </p:grpSp>
      </p:grpSp>
      <p:sp>
        <p:nvSpPr>
          <p:cNvPr id="7" name="矩形 6"/>
          <p:cNvSpPr/>
          <p:nvPr/>
        </p:nvSpPr>
        <p:spPr>
          <a:xfrm>
            <a:off x="10632504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489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8393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7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212976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490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16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149080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99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75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633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34888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4221088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157192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46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5003227"/>
            <a:ext cx="34563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877272"/>
            <a:ext cx="2016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7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017901"/>
            <a:ext cx="16561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85688"/>
            <a:ext cx="42484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43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44325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564904"/>
            <a:ext cx="4103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252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35699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108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16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005064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367" y="1340768"/>
            <a:ext cx="11344665" cy="5400600"/>
            <a:chOff x="263352" y="1319160"/>
            <a:chExt cx="11729839" cy="58569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1570" r="241"/>
            <a:stretch/>
          </p:blipFill>
          <p:spPr>
            <a:xfrm>
              <a:off x="263352" y="1319160"/>
              <a:ext cx="11725550" cy="3159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509120"/>
              <a:ext cx="11153775" cy="2667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79576" y="59492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79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00506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69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40216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23392" y="1338982"/>
            <a:ext cx="10787670" cy="5517134"/>
            <a:chOff x="335360" y="1443842"/>
            <a:chExt cx="11040988" cy="59467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363" r="545"/>
            <a:stretch/>
          </p:blipFill>
          <p:spPr>
            <a:xfrm>
              <a:off x="335360" y="1443842"/>
              <a:ext cx="10998203" cy="425937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733256"/>
              <a:ext cx="10248900" cy="16573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112224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6" y="53012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61653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65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2499" b="33351"/>
          <a:stretch/>
        </p:blipFill>
        <p:spPr>
          <a:xfrm>
            <a:off x="551384" y="1340768"/>
            <a:ext cx="11237349" cy="351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2985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41277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221088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73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4103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89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4103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39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65860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7332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56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620688"/>
            <a:ext cx="8183344" cy="6154846"/>
            <a:chOff x="1271464" y="188535"/>
            <a:chExt cx="8954560" cy="69022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5420" r="525"/>
            <a:stretch/>
          </p:blipFill>
          <p:spPr>
            <a:xfrm>
              <a:off x="1271464" y="188535"/>
              <a:ext cx="8664388" cy="364191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3229" r="777" b="7383"/>
            <a:stretch/>
          </p:blipFill>
          <p:spPr>
            <a:xfrm>
              <a:off x="1343472" y="3933056"/>
              <a:ext cx="8882552" cy="31577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84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07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87175" cy="3502521"/>
            <a:chOff x="191344" y="1340768"/>
            <a:chExt cx="11687175" cy="3502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87175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204864"/>
              <a:ext cx="10991850" cy="2638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7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49075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" r="-158" b="5080"/>
          <a:stretch/>
        </p:blipFill>
        <p:spPr>
          <a:xfrm>
            <a:off x="868961" y="3720716"/>
            <a:ext cx="11304922" cy="31372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18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2025-11-04T04:29:53Z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