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2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8300" y="2828925"/>
            <a:ext cx="8915400" cy="1200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296525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2564904"/>
            <a:ext cx="936104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12024" y="5229200"/>
            <a:ext cx="388843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6166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72850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282806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95226" y="282806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64150" y="2828063"/>
            <a:ext cx="58437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96000" y="4653136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768408" y="4634282"/>
            <a:ext cx="67911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96000" y="5229200"/>
            <a:ext cx="936104" cy="180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9923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591800" cy="1971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2276872"/>
            <a:ext cx="12241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424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44325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645024"/>
            <a:ext cx="648072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88287" y="3645024"/>
            <a:ext cx="356883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51099" y="3645024"/>
            <a:ext cx="541445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5014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060848"/>
            <a:ext cx="10325100" cy="1038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368" y="3212976"/>
            <a:ext cx="10839450" cy="17811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807968" y="2593185"/>
            <a:ext cx="33123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6554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30000" cy="2228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1340768"/>
            <a:ext cx="26642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4643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34750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40050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97073" y="40050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57849" y="40050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09198" y="4005064"/>
            <a:ext cx="36692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845388" y="4005064"/>
            <a:ext cx="36692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721322" y="4005064"/>
            <a:ext cx="36692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83432" y="602240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095037" y="602240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943872" y="594928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782099" y="594928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148227" y="594928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797918" y="594928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5429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5847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3717032"/>
            <a:ext cx="2376264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45340" y="3717032"/>
            <a:ext cx="1786964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79576" y="4149080"/>
            <a:ext cx="280831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56929" y="4149080"/>
            <a:ext cx="1863407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03512" y="4585581"/>
            <a:ext cx="4248472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256929" y="4629847"/>
            <a:ext cx="1863407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03512" y="5047495"/>
            <a:ext cx="4248472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104112" y="5085184"/>
            <a:ext cx="1863407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703512" y="5517232"/>
            <a:ext cx="4248472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104112" y="5547097"/>
            <a:ext cx="1863407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4912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25275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2242572"/>
            <a:ext cx="15121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56040" y="3175826"/>
            <a:ext cx="165618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136560" y="4077072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4552847"/>
            <a:ext cx="18722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308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916832"/>
            <a:ext cx="11696700" cy="39433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647728" y="2996952"/>
            <a:ext cx="1440160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08264" y="2996952"/>
            <a:ext cx="2008216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44072" y="4897441"/>
            <a:ext cx="864096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2420888"/>
            <a:ext cx="1080120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83336" y="2420888"/>
            <a:ext cx="2369048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84032" y="3817321"/>
            <a:ext cx="1152128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1288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63375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908183"/>
            <a:ext cx="648072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42846" y="3842194"/>
            <a:ext cx="648072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87704" y="3813913"/>
            <a:ext cx="648072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9616" y="5949280"/>
            <a:ext cx="792088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264352" y="6193585"/>
            <a:ext cx="936104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74678" y="6193585"/>
            <a:ext cx="936104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9288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44325" cy="249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06164" y="3338090"/>
            <a:ext cx="720080" cy="2178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8057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249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1681954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9030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9725025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2132856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83832" y="2708920"/>
            <a:ext cx="792088" cy="2536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96200" y="4509120"/>
            <a:ext cx="792088" cy="2536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16080" y="4869160"/>
            <a:ext cx="432048" cy="2536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16080" y="5613877"/>
            <a:ext cx="432048" cy="2536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1731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1369"/>
            <a:ext cx="10000206" cy="55823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1844824"/>
            <a:ext cx="648072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92144" y="2204864"/>
            <a:ext cx="1008112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08168" y="3826748"/>
            <a:ext cx="720080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68008" y="4177361"/>
            <a:ext cx="360040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647258" y="4177361"/>
            <a:ext cx="360040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427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334625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2708920"/>
            <a:ext cx="39604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60296" y="3068960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04353" y="3889329"/>
            <a:ext cx="102971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56240" y="5544139"/>
            <a:ext cx="1008112" cy="2376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047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1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2025-11-03T07:11:04Z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