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943225"/>
            <a:ext cx="112776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680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44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060848"/>
            <a:ext cx="374441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3356992"/>
            <a:ext cx="597666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465313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517232"/>
            <a:ext cx="73448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19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075689"/>
            <a:ext cx="8974484" cy="379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98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05064"/>
            <a:ext cx="1102995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4941168"/>
            <a:ext cx="77048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94928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7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76872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3284984"/>
            <a:ext cx="72728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221088"/>
            <a:ext cx="60486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51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091" y="1279689"/>
            <a:ext cx="112776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284984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2108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3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1113" y="2109526"/>
            <a:ext cx="2952328" cy="766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40968"/>
            <a:ext cx="10153128" cy="694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102502"/>
            <a:ext cx="5184576" cy="694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39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34076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72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263420"/>
            <a:ext cx="5832648" cy="559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96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725275" cy="165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352584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27964" cy="532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73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126488" cy="526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48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9632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293096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19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254132" cy="546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2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01718"/>
            <a:ext cx="103251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15719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94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682"/>
            <a:ext cx="10172700" cy="558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5147243"/>
            <a:ext cx="92170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6093296"/>
            <a:ext cx="92170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87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07220"/>
            <a:ext cx="1101090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05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85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41277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43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2347912"/>
            <a:ext cx="11534775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861048"/>
            <a:ext cx="576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03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1442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8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848528" y="2276872"/>
            <a:ext cx="576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343472" y="1088952"/>
            <a:ext cx="10468966" cy="5769048"/>
            <a:chOff x="335360" y="476672"/>
            <a:chExt cx="11715750" cy="67771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476672"/>
              <a:ext cx="11715750" cy="4667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301208"/>
              <a:ext cx="9296400" cy="19526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632504" y="17728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63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8052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18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87058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16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8760"/>
            <a:ext cx="87534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95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2025-11-04T01:44:10Z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