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8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61" r:id="rId53"/>
    <p:sldId id="362" r:id="rId54"/>
    <p:sldId id="363" r:id="rId55"/>
    <p:sldId id="364" r:id="rId56"/>
    <p:sldId id="365" r:id="rId57"/>
    <p:sldId id="366" r:id="rId58"/>
    <p:sldId id="367" r:id="rId59"/>
    <p:sldId id="368" r:id="rId60"/>
    <p:sldId id="369" r:id="rId61"/>
    <p:sldId id="370" r:id="rId62"/>
    <p:sldId id="353" r:id="rId63"/>
    <p:sldId id="354" r:id="rId64"/>
    <p:sldId id="355" r:id="rId65"/>
    <p:sldId id="356" r:id="rId66"/>
    <p:sldId id="357" r:id="rId67"/>
    <p:sldId id="358" r:id="rId68"/>
    <p:sldId id="359" r:id="rId69"/>
    <p:sldId id="36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  <p:sldId id="381" r:id="rId81"/>
    <p:sldId id="382" r:id="rId82"/>
    <p:sldId id="383" r:id="rId83"/>
    <p:sldId id="384" r:id="rId84"/>
    <p:sldId id="385" r:id="rId85"/>
  </p:sldIdLst>
  <p:sldSz cx="12192000" cy="6858000"/>
  <p:notesSz cx="6858000" cy="9144000"/>
  <p:custDataLst>
    <p:tags r:id="rId8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057525"/>
            <a:ext cx="74771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3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107061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48880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221088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571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7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10344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183941"/>
            <a:ext cx="28803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15719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19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88105" cy="3442692"/>
            <a:chOff x="263352" y="1340768"/>
            <a:chExt cx="11588105" cy="3442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538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068960"/>
              <a:ext cx="10868025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4077072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5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268760"/>
            <a:ext cx="11345860" cy="5557727"/>
            <a:chOff x="335360" y="1268760"/>
            <a:chExt cx="11345860" cy="55577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309562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1844824"/>
              <a:ext cx="661035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2708920"/>
              <a:ext cx="210502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t="3946" r="136"/>
            <a:stretch/>
          </p:blipFill>
          <p:spPr>
            <a:xfrm>
              <a:off x="2927648" y="3266130"/>
              <a:ext cx="6393640" cy="212779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5329721"/>
              <a:ext cx="11345860" cy="1496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883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38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116681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9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13" y="1285396"/>
            <a:ext cx="11200704" cy="562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4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3376"/>
            <a:ext cx="10650552" cy="558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6871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68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0"/>
            <a:ext cx="7992888" cy="683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3344"/>
            <a:ext cx="939610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1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07707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13176"/>
            <a:ext cx="7920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6350"/>
            <a:ext cx="86772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1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72514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48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8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8924"/>
            <a:ext cx="107823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0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8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01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00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365104"/>
            <a:ext cx="60486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07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509120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45224"/>
            <a:ext cx="66967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01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8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1049000" cy="4640188"/>
            <a:chOff x="623392" y="1268760"/>
            <a:chExt cx="11049000" cy="4640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10490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060848"/>
              <a:ext cx="6067425" cy="3848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03712" y="1988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2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108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6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5331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16386"/>
            <a:ext cx="93610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42900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09120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5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63352" y="1268760"/>
            <a:ext cx="11017224" cy="5589240"/>
            <a:chOff x="263352" y="1268760"/>
            <a:chExt cx="11159108" cy="57347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5810250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04864"/>
              <a:ext cx="11001375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996952"/>
              <a:ext cx="8972550" cy="809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352" y="3861048"/>
              <a:ext cx="1099185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581128"/>
              <a:ext cx="4171950" cy="8286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5360" y="5445224"/>
              <a:ext cx="11087100" cy="7715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432" y="6165304"/>
              <a:ext cx="7753350" cy="8382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3935760" y="134076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1944" y="213285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99456" y="299695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51584" y="458112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88288" y="533891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3432" y="60932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6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70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2550"/>
            <a:ext cx="108204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5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40968"/>
            <a:ext cx="76328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365104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41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333500"/>
            <a:ext cx="81819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93096"/>
            <a:ext cx="9505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2920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5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377941"/>
            <a:ext cx="31683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55446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2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536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95750"/>
            <a:ext cx="110871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275035"/>
            <a:ext cx="799288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08518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877272"/>
            <a:ext cx="78488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3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8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2930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2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7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2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37616"/>
            <a:ext cx="69127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13769"/>
            <a:ext cx="69127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2976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80534"/>
            <a:ext cx="57606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530120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70372"/>
            <a:ext cx="9651204" cy="57210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916832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645024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509120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6221866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9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7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120782" cy="55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550330"/>
            <a:ext cx="7334250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3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460"/>
            <a:ext cx="10676920" cy="5576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60402"/>
            <a:ext cx="63367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59"/>
            <a:ext cx="10513168" cy="559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35699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73216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1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5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4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87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61717"/>
            <a:ext cx="518457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48880"/>
            <a:ext cx="561662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365104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53732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6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442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33569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93096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7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53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88394"/>
            <a:ext cx="86409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84984"/>
            <a:ext cx="97210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05642"/>
            <a:ext cx="50405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8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340768"/>
            <a:ext cx="11818987" cy="5339283"/>
            <a:chOff x="263352" y="1340768"/>
            <a:chExt cx="11818987" cy="5339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1876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356992"/>
              <a:ext cx="10810875" cy="1638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837" y="2595562"/>
              <a:ext cx="10982325" cy="1666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013176"/>
              <a:ext cx="1098232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90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2040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03951"/>
            <a:ext cx="103060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8107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9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347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0131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39604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01008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37321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3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7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00175"/>
            <a:ext cx="107918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7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57300"/>
            <a:ext cx="10925670" cy="5161756"/>
            <a:chOff x="623392" y="1257300"/>
            <a:chExt cx="10925670" cy="51617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7" y="1257300"/>
              <a:ext cx="1090612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733256"/>
              <a:ext cx="441007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45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7128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089909"/>
            <a:ext cx="244827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0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37518"/>
            <a:ext cx="3888432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24944"/>
            <a:ext cx="8784976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782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3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5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106965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91125"/>
            <a:ext cx="107251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609329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04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944578"/>
            <a:ext cx="172819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733256"/>
            <a:ext cx="172819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63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28498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1571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65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2048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068960"/>
            <a:ext cx="58326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6825"/>
            <a:ext cx="115728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9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84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8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