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787" y="3176587"/>
            <a:ext cx="8734425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196752"/>
            <a:ext cx="59626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136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7757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492896"/>
            <a:ext cx="60486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2184" y="3573016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789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8235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1196752"/>
            <a:ext cx="21602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367808" y="5733256"/>
            <a:ext cx="48965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2058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252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501008"/>
            <a:ext cx="64087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456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068959"/>
            <a:ext cx="3456384" cy="36768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4038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492896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379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2918"/>
            <a:ext cx="10506472" cy="55450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348880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61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182794" cy="5279008"/>
            <a:chOff x="191344" y="1340768"/>
            <a:chExt cx="11715750" cy="59542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715750" cy="1762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3284984"/>
              <a:ext cx="6057900" cy="40100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128448" y="2348880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097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48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59" y="1340768"/>
            <a:ext cx="10818427" cy="5400600"/>
            <a:chOff x="335360" y="1340768"/>
            <a:chExt cx="10972800" cy="58719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0972800" cy="3981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5517232"/>
              <a:ext cx="10210800" cy="16954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655840" y="5157192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174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04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942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7282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479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</Words>
  <Application>Microsoft Office PowerPoint</Application>
  <PresentationFormat>宽屏</PresentationFormat>
  <Paragraphs>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2025-11-04T01:28:10Z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