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176462"/>
            <a:ext cx="960120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65483"/>
            <a:ext cx="504056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2258018"/>
            <a:ext cx="3648953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9" y="4149080"/>
            <a:ext cx="93610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3385273"/>
            <a:ext cx="115212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3898756"/>
            <a:ext cx="115212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32678" y="3898756"/>
            <a:ext cx="115212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67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708920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61226" y="2708920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3933056"/>
            <a:ext cx="180020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488" y="3933056"/>
            <a:ext cx="129614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4192" y="4437112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2304" y="5085184"/>
            <a:ext cx="172819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49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49" r="194"/>
          <a:stretch/>
        </p:blipFill>
        <p:spPr>
          <a:xfrm>
            <a:off x="253925" y="1844824"/>
            <a:ext cx="11712096" cy="4821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196752"/>
            <a:ext cx="11715750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2857389"/>
            <a:ext cx="158417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2636912"/>
            <a:ext cx="108012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314096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4365104"/>
            <a:ext cx="158417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80" y="4850306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88488" y="4418258"/>
            <a:ext cx="122413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24192" y="4941168"/>
            <a:ext cx="86409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11824" y="5517232"/>
            <a:ext cx="16561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32995" y="5517232"/>
            <a:ext cx="16561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76320" y="6165304"/>
            <a:ext cx="5040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33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536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916832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2191" y="1916832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2996952"/>
            <a:ext cx="100811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64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717032"/>
            <a:ext cx="79208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4753425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34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58326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1805992"/>
            <a:ext cx="58326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348880"/>
            <a:ext cx="72728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0850" y="2896663"/>
            <a:ext cx="639928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417972"/>
            <a:ext cx="58326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3979714"/>
            <a:ext cx="72728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22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12776"/>
            <a:ext cx="701992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667250"/>
            <a:ext cx="11639550" cy="2190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4581128"/>
            <a:ext cx="69127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118360"/>
            <a:ext cx="69127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5" y="5661248"/>
            <a:ext cx="861962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850" y="6209031"/>
            <a:ext cx="758433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8168" y="2276872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1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099764"/>
            <a:ext cx="604867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645024"/>
            <a:ext cx="4464496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4221088"/>
            <a:ext cx="3384376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3872" y="4704718"/>
            <a:ext cx="3600400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0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6711" y="2564904"/>
            <a:ext cx="174259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933056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4858" y="3933056"/>
            <a:ext cx="405374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62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59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573016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0650" y="3573016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4077072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61224" y="4077072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7155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382533"/>
            <a:ext cx="367240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1916832"/>
            <a:ext cx="165618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2458596"/>
            <a:ext cx="57606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2996952"/>
            <a:ext cx="57606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97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014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3530" y="1882532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5458" y="2474042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4604501"/>
            <a:ext cx="41319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5157192"/>
            <a:ext cx="41319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64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04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249733"/>
            <a:ext cx="79208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6532" y="2249733"/>
            <a:ext cx="79208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2780928"/>
            <a:ext cx="57606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54736" y="2780928"/>
            <a:ext cx="57606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3356992"/>
            <a:ext cx="57606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3875466"/>
            <a:ext cx="57606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75915" y="3875466"/>
            <a:ext cx="57606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60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60385" y="1866704"/>
            <a:ext cx="504056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89705" y="1866704"/>
            <a:ext cx="504056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2455188"/>
            <a:ext cx="504056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7740" y="2455188"/>
            <a:ext cx="824484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51831" y="2455188"/>
            <a:ext cx="824484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3068960"/>
            <a:ext cx="936104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47596" y="3068960"/>
            <a:ext cx="1456316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64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49272" cy="44745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848350"/>
            <a:ext cx="11172825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3131541"/>
            <a:ext cx="86409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3754740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6520" y="580526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6353047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728" y="6407343"/>
            <a:ext cx="345638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98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708920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3789040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99016" y="3789040"/>
            <a:ext cx="14975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4293096"/>
            <a:ext cx="14975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87230" y="4293096"/>
            <a:ext cx="14975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5800" y="5301208"/>
            <a:ext cx="28803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4088" y="5301208"/>
            <a:ext cx="1588055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87688" y="5805264"/>
            <a:ext cx="41044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93700" y="5805264"/>
            <a:ext cx="41044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89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499" r="223"/>
          <a:stretch/>
        </p:blipFill>
        <p:spPr>
          <a:xfrm>
            <a:off x="282207" y="2007908"/>
            <a:ext cx="11718116" cy="448284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50110" y="2602612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6044" y="2602612"/>
            <a:ext cx="83810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3140968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29674" y="2618058"/>
            <a:ext cx="93610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184" y="3140968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35960" y="4212803"/>
            <a:ext cx="172819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15680" y="4797152"/>
            <a:ext cx="79208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32504" y="4212803"/>
            <a:ext cx="115212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2184" y="4725144"/>
            <a:ext cx="16561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27848" y="5301208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215007" y="5301208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048328" y="5949280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48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142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852936"/>
            <a:ext cx="11801475" cy="3914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72064" y="1916832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4437112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04490" y="4437112"/>
            <a:ext cx="712879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37790" y="4437112"/>
            <a:ext cx="802225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42903" y="4437112"/>
            <a:ext cx="802225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84432" y="4437112"/>
            <a:ext cx="802225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60007" y="5210346"/>
            <a:ext cx="460329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43672" y="6093296"/>
            <a:ext cx="460329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2184" y="5805264"/>
            <a:ext cx="460329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52184" y="6323738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48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2025-11-03T09:44:50Z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