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3006907"/>
            <a:ext cx="11809314" cy="844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298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41" r="-241"/>
          <a:stretch/>
        </p:blipFill>
        <p:spPr>
          <a:xfrm>
            <a:off x="191344" y="1268760"/>
            <a:ext cx="11868152" cy="24674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2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4387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2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918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05064"/>
            <a:ext cx="110871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5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871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780928"/>
            <a:ext cx="7048500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4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63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1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0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206208" cy="528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0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1568" cy="54939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33056"/>
            <a:ext cx="48965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515719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2128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394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66967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373216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062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1988840"/>
            <a:ext cx="338334" cy="420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68760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048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9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6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052736"/>
            <a:ext cx="7589290" cy="5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3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68960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8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12994" cy="5491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32856"/>
            <a:ext cx="7776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4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0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489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0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00808"/>
            <a:ext cx="338334" cy="420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8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395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58924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25" y="1421385"/>
            <a:ext cx="82677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2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3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442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402" r="6332" b="3529"/>
          <a:stretch/>
        </p:blipFill>
        <p:spPr>
          <a:xfrm>
            <a:off x="4079776" y="3717032"/>
            <a:ext cx="356262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1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