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2C3F1-89FE-4E4D-B3ED-0A3DE020D686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D72A8-6830-4432-BD82-2498306AB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922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D72A8-6830-4432-BD82-2498306ABA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488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919412"/>
            <a:ext cx="79057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610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76872"/>
            <a:ext cx="10906125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170080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2159" y="170080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8736" y="170080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0851" y="170080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220486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62159" y="222870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128" y="2272504"/>
            <a:ext cx="10226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10851" y="222870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94374" y="2684047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62159" y="269062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78736" y="269062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10850" y="2690622"/>
            <a:ext cx="13697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47528" y="3227921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80424" y="3159822"/>
            <a:ext cx="1083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688288" y="314096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910851" y="320909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246865" y="3605023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59896" y="3645024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96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966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4959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7639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55531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4018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6160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78461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01908" y="2420888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15480" y="3645024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5680" y="3645024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37091" y="3645024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05636" y="3645024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49595" y="3645024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78774" y="3645024"/>
            <a:ext cx="396044" cy="2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2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060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76872"/>
            <a:ext cx="936104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2318" y="2276872"/>
            <a:ext cx="1495609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7184" y="2276872"/>
            <a:ext cx="1495609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5" y="2737201"/>
            <a:ext cx="1008112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2954" y="2737201"/>
            <a:ext cx="1618949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3746" y="2737201"/>
            <a:ext cx="1618949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5560" y="3212976"/>
            <a:ext cx="792087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7728" y="3212976"/>
            <a:ext cx="1618949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6133" y="3679324"/>
            <a:ext cx="1008112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70092" y="3679324"/>
            <a:ext cx="857756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27857" y="3682732"/>
            <a:ext cx="1568334" cy="289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4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726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700808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1700808"/>
            <a:ext cx="3456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217214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2172148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2780928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01200" y="3309452"/>
            <a:ext cx="21946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5880" y="3284984"/>
            <a:ext cx="44644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60" y="3861048"/>
            <a:ext cx="4248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16080" y="3861048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55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2706"/>
            <a:ext cx="244827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852936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284984"/>
            <a:ext cx="30243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3808122"/>
            <a:ext cx="30243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4643709"/>
            <a:ext cx="33123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80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117373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49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7157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204864"/>
            <a:ext cx="1156335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593185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6912" y="2593185"/>
            <a:ext cx="7909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3124670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3620151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4130226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00456" y="458112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508518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36192"/>
            <a:ext cx="8314978" cy="56218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48478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780928"/>
            <a:ext cx="86409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942483"/>
            <a:ext cx="86409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4330804"/>
            <a:ext cx="122413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0598" y="5113465"/>
            <a:ext cx="122413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40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94011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91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717032"/>
            <a:ext cx="109728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70080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8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1085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80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2392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65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163300" cy="3800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39330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1958" y="39330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9356" y="39330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66119" y="39330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19505" y="39330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304" y="39330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512" y="4480839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39701" y="4480839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35960" y="4509120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75520" y="5445224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58844" y="5445224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19936" y="5445224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37272" y="5445224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62377" y="5445224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25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442" b="20693"/>
          <a:stretch/>
        </p:blipFill>
        <p:spPr>
          <a:xfrm>
            <a:off x="219360" y="1412776"/>
            <a:ext cx="11972640" cy="32406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81052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177281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3950" y="181052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3905" y="181052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2267445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2348879"/>
            <a:ext cx="936104" cy="318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22768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00456" y="22768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2" y="314096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59440" y="3121166"/>
            <a:ext cx="124595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32104" y="3169249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21851" y="315982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19536" y="40770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5840" y="407707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01942" y="4114780"/>
            <a:ext cx="13303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88488" y="407707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84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2025-11-03T08:07:28Z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