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3128962"/>
            <a:ext cx="109918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8139408" cy="55165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170564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852936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3501008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4151457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79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6675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28427"/>
            <a:ext cx="5760640" cy="49295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1969429"/>
            <a:ext cx="5328592" cy="487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7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140968"/>
            <a:ext cx="10369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174583" y="4052199"/>
            <a:ext cx="18002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0822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176" b="33102"/>
          <a:stretch/>
        </p:blipFill>
        <p:spPr>
          <a:xfrm>
            <a:off x="338502" y="1340768"/>
            <a:ext cx="11853498" cy="373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08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9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153805"/>
            <a:ext cx="266429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013176"/>
            <a:ext cx="46805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46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4013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9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37418"/>
            <a:ext cx="7760096" cy="57205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8297" y="3194026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58924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623731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45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77072"/>
            <a:ext cx="11458575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20486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212976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4149080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4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0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2025-11-04T02:02:15Z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