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57"/>
  </p:handoutMasterIdLst>
  <p:sldIdLst>
    <p:sldId id="302" r:id="rId2"/>
    <p:sldId id="303" r:id="rId3"/>
    <p:sldId id="304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64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40" r:id="rId39"/>
    <p:sldId id="342" r:id="rId40"/>
    <p:sldId id="343" r:id="rId41"/>
    <p:sldId id="344" r:id="rId42"/>
    <p:sldId id="345" r:id="rId43"/>
    <p:sldId id="346" r:id="rId44"/>
    <p:sldId id="347" r:id="rId45"/>
    <p:sldId id="348" r:id="rId46"/>
    <p:sldId id="349" r:id="rId47"/>
    <p:sldId id="350" r:id="rId48"/>
    <p:sldId id="351" r:id="rId49"/>
    <p:sldId id="352" r:id="rId50"/>
    <p:sldId id="353" r:id="rId51"/>
    <p:sldId id="354" r:id="rId52"/>
    <p:sldId id="355" r:id="rId53"/>
    <p:sldId id="356" r:id="rId54"/>
    <p:sldId id="357" r:id="rId55"/>
    <p:sldId id="358" r:id="rId56"/>
  </p:sldIdLst>
  <p:sldSz cx="12192000" cy="6858000"/>
  <p:notesSz cx="6858000" cy="9144000"/>
  <p:custDataLst>
    <p:tags r:id="rId5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0670" autoAdjust="0"/>
  </p:normalViewPr>
  <p:slideViewPr>
    <p:cSldViewPr showGuides="1">
      <p:cViewPr varScale="1">
        <p:scale>
          <a:sx n="98" d="100"/>
          <a:sy n="98" d="100"/>
        </p:scale>
        <p:origin x="140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90675"/>
            <a:ext cx="1045845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0871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90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51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537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58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63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0486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36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23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40017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941078"/>
            <a:ext cx="117252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84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3975"/>
            <a:ext cx="109347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56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94" r="529"/>
          <a:stretch/>
        </p:blipFill>
        <p:spPr>
          <a:xfrm>
            <a:off x="191344" y="1268760"/>
            <a:ext cx="7589176" cy="644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917019"/>
            <a:ext cx="7811294" cy="494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34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0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0582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09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43711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77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53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7252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14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96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15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3975"/>
            <a:ext cx="111442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537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20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2299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30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268760"/>
            <a:ext cx="10492340" cy="5519644"/>
            <a:chOff x="263352" y="0"/>
            <a:chExt cx="11924796" cy="71829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6198" y="0"/>
              <a:ext cx="11791950" cy="3505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573016"/>
              <a:ext cx="11772900" cy="3609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383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42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3495"/>
            <a:ext cx="111823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39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7459"/>
            <a:ext cx="111918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6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437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916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1918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23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1537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25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65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035182" cy="585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5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908720"/>
            <a:ext cx="9656580" cy="5843334"/>
            <a:chOff x="315904" y="313200"/>
            <a:chExt cx="11696700" cy="87411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5904" y="313200"/>
              <a:ext cx="11696700" cy="1009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521" r="488"/>
            <a:stretch/>
          </p:blipFill>
          <p:spPr>
            <a:xfrm>
              <a:off x="335360" y="1303506"/>
              <a:ext cx="11649117" cy="77508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3061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9813428" cy="550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29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00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299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14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300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26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917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35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52550"/>
            <a:ext cx="102774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97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73448"/>
            <a:ext cx="10612388" cy="55845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56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242625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98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163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072971"/>
            <a:ext cx="8907510" cy="479201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652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537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2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395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075830"/>
            <a:ext cx="8687294" cy="37821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63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03013"/>
            <a:ext cx="9879804" cy="553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23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90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5443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99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537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59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346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59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068960"/>
            <a:ext cx="10734675" cy="3657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02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5060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82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537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2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490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66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96700" cy="5212779"/>
            <a:chOff x="263352" y="1268760"/>
            <a:chExt cx="11696700" cy="52127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96700" cy="441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5805264"/>
              <a:ext cx="9572625" cy="676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76520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13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90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30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37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2025-11-04T05:52:20Z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