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109912"/>
            <a:ext cx="114300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134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1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844824"/>
            <a:ext cx="4791075" cy="2447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293096"/>
            <a:ext cx="7219950" cy="1895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9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844824"/>
            <a:ext cx="5629275" cy="238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365104"/>
            <a:ext cx="11096625" cy="838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43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60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34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76872"/>
            <a:ext cx="1061085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80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85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4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03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4772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7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3183" y="260863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2610" y="3535308"/>
            <a:ext cx="74836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56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80928"/>
            <a:ext cx="11610975" cy="130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1328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21297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414908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02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8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490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35871" y="1234460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2161137"/>
            <a:ext cx="46805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2708920"/>
            <a:ext cx="79208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3212976"/>
            <a:ext cx="338437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0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47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36510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4834860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5301208"/>
            <a:ext cx="55446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733256"/>
            <a:ext cx="49685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79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4795"/>
            <a:ext cx="10865046" cy="55484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668816"/>
            <a:ext cx="648072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4676" y="5090176"/>
            <a:ext cx="1512168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536086"/>
            <a:ext cx="2016224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5949280"/>
            <a:ext cx="3024336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517" y="6415628"/>
            <a:ext cx="3659447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43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57300"/>
            <a:ext cx="116014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105353"/>
            <a:ext cx="4536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6089" y="4725144"/>
            <a:ext cx="50405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5124909"/>
            <a:ext cx="4752528" cy="335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0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537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801097"/>
            <a:ext cx="79208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2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019550"/>
            <a:ext cx="1086802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13050" y="2674620"/>
            <a:ext cx="165618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229200"/>
            <a:ext cx="115212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5805264"/>
            <a:ext cx="273630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6281039"/>
            <a:ext cx="273630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5661248"/>
            <a:ext cx="4608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7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73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6876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1757370"/>
            <a:ext cx="80648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2739218"/>
            <a:ext cx="5112568" cy="335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79376" y="3554162"/>
            <a:ext cx="11521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88803" y="3266130"/>
            <a:ext cx="93610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22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95400"/>
            <a:ext cx="11620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725144"/>
            <a:ext cx="50405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7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442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84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28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04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130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50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69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24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11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2025-11-01T03:02:24Z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