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262187"/>
            <a:ext cx="82391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0519492" cy="5324748"/>
            <a:chOff x="191344" y="1268760"/>
            <a:chExt cx="11082908" cy="60525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05852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060848"/>
              <a:ext cx="11010900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4797152"/>
              <a:ext cx="11001375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197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8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5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187016"/>
            <a:ext cx="1368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84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537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35699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36510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68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0012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2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394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8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73787"/>
            <a:ext cx="102774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6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085184"/>
            <a:ext cx="50405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92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801475" cy="1838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2459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81790"/>
            <a:ext cx="9117060" cy="5576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4452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4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268760"/>
            <a:ext cx="30861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210175"/>
            <a:ext cx="1022032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18910" y="5257709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13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87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1249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6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7991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0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58286" cy="5544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151938"/>
            <a:ext cx="1368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077072"/>
            <a:ext cx="403244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6021288"/>
            <a:ext cx="69127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79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7300"/>
            <a:ext cx="116300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2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8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917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89595"/>
            <a:ext cx="115212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87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7748"/>
            <a:ext cx="10458150" cy="564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7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9274" y="3368436"/>
            <a:ext cx="4680520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61048"/>
            <a:ext cx="57606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42553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4869160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354362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9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2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1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267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33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149080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0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34888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12976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57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8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2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39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0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284984"/>
            <a:ext cx="73448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21088"/>
            <a:ext cx="10657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16635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72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59192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7332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4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53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1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12536" cy="5542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4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78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2771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2025-11-04T01:26:44Z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