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7" r:id="rId6"/>
    <p:sldId id="308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56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096" autoAdjust="0"/>
  </p:normalViewPr>
  <p:slideViewPr>
    <p:cSldViewPr showGuides="1">
      <p:cViewPr varScale="1">
        <p:scale>
          <a:sx n="103" d="100"/>
          <a:sy n="103" d="100"/>
        </p:scale>
        <p:origin x="124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886075"/>
            <a:ext cx="117157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965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9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1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6205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3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99917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3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08800"/>
            <a:ext cx="9073008" cy="564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5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099"/>
            <a:ext cx="10511878" cy="561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49769"/>
            <a:ext cx="10896600" cy="5508231"/>
            <a:chOff x="335360" y="1196752"/>
            <a:chExt cx="10896600" cy="5508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713" r="562"/>
            <a:stretch/>
          </p:blipFill>
          <p:spPr>
            <a:xfrm>
              <a:off x="335360" y="2276872"/>
              <a:ext cx="10863682" cy="442811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196752"/>
              <a:ext cx="10896600" cy="1133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549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05727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940033" cy="5462193"/>
            <a:chOff x="551384" y="1378476"/>
            <a:chExt cx="10940033" cy="54621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2468694"/>
              <a:ext cx="10868025" cy="437197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378476"/>
              <a:ext cx="10896600" cy="1133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504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5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00528" cy="25979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770016"/>
            <a:ext cx="10868025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5050884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6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4289" y="1268760"/>
            <a:ext cx="10943735" cy="4774483"/>
            <a:chOff x="864289" y="1825970"/>
            <a:chExt cx="10943735" cy="47744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2780928"/>
              <a:ext cx="10896600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4289" y="1825970"/>
              <a:ext cx="10896600" cy="981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32400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085977"/>
            <a:ext cx="25202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53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9647" y="4634282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551723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68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392108"/>
            <a:ext cx="53285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157192"/>
            <a:ext cx="53285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13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15880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1384" y="1268760"/>
            <a:ext cx="10991850" cy="4912415"/>
            <a:chOff x="407368" y="1638131"/>
            <a:chExt cx="10991850" cy="4912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492896"/>
              <a:ext cx="10991850" cy="4057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1638131"/>
              <a:ext cx="10877550" cy="857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087888" y="2348880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42210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479715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0125" y="479715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85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61" r="-299"/>
          <a:stretch/>
        </p:blipFill>
        <p:spPr>
          <a:xfrm>
            <a:off x="440964" y="2411557"/>
            <a:ext cx="11760367" cy="35977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62050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92494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92494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65313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2144" y="4653136"/>
            <a:ext cx="40523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71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31337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360392"/>
            <a:ext cx="7420768" cy="55310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2854" y="4309508"/>
            <a:ext cx="62941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6585" y="4309508"/>
            <a:ext cx="62941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5949280"/>
            <a:ext cx="851485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19930" y="5949280"/>
            <a:ext cx="851485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45339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-174" b="-174"/>
          <a:stretch/>
        </p:blipFill>
        <p:spPr>
          <a:xfrm>
            <a:off x="1271464" y="1946079"/>
            <a:ext cx="10360513" cy="49411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3099" y="3463204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221088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371703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229200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7648" y="60932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080" y="5661248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630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633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1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753850" cy="192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2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1254746" cy="5454555"/>
            <a:chOff x="714062" y="1403445"/>
            <a:chExt cx="11254746" cy="5454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2419350"/>
              <a:ext cx="11201400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062" y="1403445"/>
              <a:ext cx="11172825" cy="1028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809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407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41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836712"/>
            <a:ext cx="9082340" cy="5814082"/>
            <a:chOff x="1334141" y="844632"/>
            <a:chExt cx="9514387" cy="61234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789811"/>
              <a:ext cx="9501782" cy="517822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4141" y="844632"/>
              <a:ext cx="9514387" cy="9863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759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263082"/>
            <a:ext cx="10823522" cy="5571186"/>
            <a:chOff x="551384" y="1080729"/>
            <a:chExt cx="11210925" cy="57500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2077845"/>
              <a:ext cx="11210925" cy="4752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080729"/>
              <a:ext cx="11191875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54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1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53344"/>
            <a:ext cx="9500404" cy="5904656"/>
            <a:chOff x="820562" y="116632"/>
            <a:chExt cx="11269036" cy="79732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-1037" b="21916"/>
            <a:stretch/>
          </p:blipFill>
          <p:spPr>
            <a:xfrm>
              <a:off x="839416" y="116632"/>
              <a:ext cx="11250182" cy="10114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-81" t="431" r="426" b="-1"/>
            <a:stretch/>
          </p:blipFill>
          <p:spPr>
            <a:xfrm>
              <a:off x="820562" y="1124744"/>
              <a:ext cx="11106166" cy="696511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312024" y="1772816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458596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3140968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4077072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3992" y="4725144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3992" y="5554703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3992" y="6195725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84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10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6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1283903" cy="5029602"/>
            <a:chOff x="454023" y="1506086"/>
            <a:chExt cx="11283903" cy="5029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420888"/>
              <a:ext cx="1125855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023" y="1506086"/>
              <a:ext cx="11220450" cy="923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349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2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869160"/>
            <a:ext cx="876300" cy="533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11424" y="5848991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719736" y="386104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0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406674"/>
            <a:ext cx="8916194" cy="6426390"/>
            <a:chOff x="839416" y="0"/>
            <a:chExt cx="11220450" cy="867587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0"/>
              <a:ext cx="11220450" cy="1000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261" r="222" b="-1"/>
            <a:stretch/>
          </p:blipFill>
          <p:spPr>
            <a:xfrm>
              <a:off x="862011" y="980728"/>
              <a:ext cx="11148072" cy="7695151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>
            <a:off x="1343472" y="1143598"/>
            <a:ext cx="1224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071664" y="193653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0256" y="1225033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2024" y="1916832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81690" y="2634728"/>
            <a:ext cx="1430733" cy="420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84032" y="3284984"/>
            <a:ext cx="1430733" cy="420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56240" y="4077072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56040" y="4725144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63952" y="551723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45924" y="6165304"/>
            <a:ext cx="30963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0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5076" y="1215606"/>
            <a:ext cx="11210925" cy="5585641"/>
            <a:chOff x="445076" y="1215606"/>
            <a:chExt cx="11210925" cy="55856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276872"/>
              <a:ext cx="1116330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076" y="1215606"/>
              <a:ext cx="11210925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342900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5661248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9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87514"/>
            <a:ext cx="9050686" cy="6653628"/>
            <a:chOff x="911424" y="116632"/>
            <a:chExt cx="11210925" cy="996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16632"/>
              <a:ext cx="11210925" cy="112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1" t="331" r="70"/>
            <a:stretch/>
          </p:blipFill>
          <p:spPr>
            <a:xfrm>
              <a:off x="958559" y="1196752"/>
              <a:ext cx="11098324" cy="88858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91744" y="92842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155679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204864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3912240"/>
            <a:ext cx="172819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4509120"/>
            <a:ext cx="24482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7648" y="5704441"/>
            <a:ext cx="3168352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6309320"/>
            <a:ext cx="3168352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1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1037" b="21916"/>
          <a:stretch/>
        </p:blipFill>
        <p:spPr>
          <a:xfrm>
            <a:off x="479377" y="1315895"/>
            <a:ext cx="11233248" cy="8871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1252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3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2025-11-04T05:42:31Z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